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  <p:sldMasterId id="2147483710" r:id="rId5"/>
  </p:sldMasterIdLst>
  <p:notesMasterIdLst>
    <p:notesMasterId r:id="rId20"/>
  </p:notesMasterIdLst>
  <p:sldIdLst>
    <p:sldId id="591" r:id="rId6"/>
    <p:sldId id="667" r:id="rId7"/>
    <p:sldId id="666" r:id="rId8"/>
    <p:sldId id="592" r:id="rId9"/>
    <p:sldId id="662" r:id="rId10"/>
    <p:sldId id="630" r:id="rId11"/>
    <p:sldId id="628" r:id="rId12"/>
    <p:sldId id="681" r:id="rId13"/>
    <p:sldId id="680" r:id="rId14"/>
    <p:sldId id="668" r:id="rId15"/>
    <p:sldId id="276" r:id="rId16"/>
    <p:sldId id="277" r:id="rId17"/>
    <p:sldId id="682" r:id="rId18"/>
    <p:sldId id="608" r:id="rId19"/>
  </p:sldIdLst>
  <p:sldSz cx="12192000" cy="6858000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595A"/>
    <a:srgbClr val="8AC540"/>
    <a:srgbClr val="63913F"/>
    <a:srgbClr val="D9D9D9"/>
    <a:srgbClr val="E67A25"/>
    <a:srgbClr val="888888"/>
    <a:srgbClr val="2D2F71"/>
    <a:srgbClr val="00799C"/>
    <a:srgbClr val="FCAF17"/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69ED00D-9D60-4A3B-917D-CDDBF9534828}" v="42" dt="2020-06-05T14:03:47.87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556" autoAdjust="0"/>
  </p:normalViewPr>
  <p:slideViewPr>
    <p:cSldViewPr snapToGrid="0">
      <p:cViewPr varScale="1">
        <p:scale>
          <a:sx n="85" d="100"/>
          <a:sy n="85" d="100"/>
        </p:scale>
        <p:origin x="4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m Richter" userId="2d4cb35e336227d4" providerId="LiveId" clId="{569ED00D-9D60-4A3B-917D-CDDBF9534828}"/>
    <pc:docChg chg="undo custSel addSld delSld modSld sldOrd">
      <pc:chgData name="Tim Richter" userId="2d4cb35e336227d4" providerId="LiveId" clId="{569ED00D-9D60-4A3B-917D-CDDBF9534828}" dt="2020-06-05T14:03:47.871" v="1983"/>
      <pc:docMkLst>
        <pc:docMk/>
      </pc:docMkLst>
      <pc:sldChg chg="addSp delSp modSp add">
        <pc:chgData name="Tim Richter" userId="2d4cb35e336227d4" providerId="LiveId" clId="{569ED00D-9D60-4A3B-917D-CDDBF9534828}" dt="2020-06-02T04:54:18.629" v="1926" actId="1076"/>
        <pc:sldMkLst>
          <pc:docMk/>
          <pc:sldMk cId="428713959" sldId="276"/>
        </pc:sldMkLst>
        <pc:spChg chg="mod">
          <ac:chgData name="Tim Richter" userId="2d4cb35e336227d4" providerId="LiveId" clId="{569ED00D-9D60-4A3B-917D-CDDBF9534828}" dt="2020-06-01T21:54:17.433" v="129" actId="14100"/>
          <ac:spMkLst>
            <pc:docMk/>
            <pc:sldMk cId="428713959" sldId="276"/>
            <ac:spMk id="14" creationId="{7298A029-325E-4C4D-97FB-465830559761}"/>
          </ac:spMkLst>
        </pc:spChg>
        <pc:spChg chg="mod">
          <ac:chgData name="Tim Richter" userId="2d4cb35e336227d4" providerId="LiveId" clId="{569ED00D-9D60-4A3B-917D-CDDBF9534828}" dt="2020-06-02T03:34:49.716" v="1382" actId="1076"/>
          <ac:spMkLst>
            <pc:docMk/>
            <pc:sldMk cId="428713959" sldId="276"/>
            <ac:spMk id="15" creationId="{7298A029-325E-4C4D-97FB-465830559761}"/>
          </ac:spMkLst>
        </pc:spChg>
        <pc:spChg chg="del">
          <ac:chgData name="Tim Richter" userId="2d4cb35e336227d4" providerId="LiveId" clId="{569ED00D-9D60-4A3B-917D-CDDBF9534828}" dt="2020-06-02T03:34:40.565" v="1380"/>
          <ac:spMkLst>
            <pc:docMk/>
            <pc:sldMk cId="428713959" sldId="276"/>
            <ac:spMk id="17" creationId="{7298A029-325E-4C4D-97FB-465830559761}"/>
          </ac:spMkLst>
        </pc:spChg>
        <pc:spChg chg="add mod">
          <ac:chgData name="Tim Richter" userId="2d4cb35e336227d4" providerId="LiveId" clId="{569ED00D-9D60-4A3B-917D-CDDBF9534828}" dt="2020-06-02T03:34:58.567" v="1384" actId="1076"/>
          <ac:spMkLst>
            <pc:docMk/>
            <pc:sldMk cId="428713959" sldId="276"/>
            <ac:spMk id="19" creationId="{FF00A555-31B2-4533-8A91-18A2185C4AF4}"/>
          </ac:spMkLst>
        </pc:spChg>
        <pc:picChg chg="mod">
          <ac:chgData name="Tim Richter" userId="2d4cb35e336227d4" providerId="LiveId" clId="{569ED00D-9D60-4A3B-917D-CDDBF9534828}" dt="2020-06-02T04:54:18.629" v="1926" actId="1076"/>
          <ac:picMkLst>
            <pc:docMk/>
            <pc:sldMk cId="428713959" sldId="276"/>
            <ac:picMk id="4" creationId="{00000000-0000-0000-0000-000000000000}"/>
          </ac:picMkLst>
        </pc:picChg>
        <pc:picChg chg="mod">
          <ac:chgData name="Tim Richter" userId="2d4cb35e336227d4" providerId="LiveId" clId="{569ED00D-9D60-4A3B-917D-CDDBF9534828}" dt="2020-06-02T03:34:43.781" v="1381" actId="1076"/>
          <ac:picMkLst>
            <pc:docMk/>
            <pc:sldMk cId="428713959" sldId="276"/>
            <ac:picMk id="9" creationId="{00000000-0000-0000-0000-000000000000}"/>
          </ac:picMkLst>
        </pc:picChg>
        <pc:picChg chg="del">
          <ac:chgData name="Tim Richter" userId="2d4cb35e336227d4" providerId="LiveId" clId="{569ED00D-9D60-4A3B-917D-CDDBF9534828}" dt="2020-06-02T03:34:40.565" v="1380"/>
          <ac:picMkLst>
            <pc:docMk/>
            <pc:sldMk cId="428713959" sldId="276"/>
            <ac:picMk id="11" creationId="{00000000-0000-0000-0000-000000000000}"/>
          </ac:picMkLst>
        </pc:picChg>
        <pc:picChg chg="add mod">
          <ac:chgData name="Tim Richter" userId="2d4cb35e336227d4" providerId="LiveId" clId="{569ED00D-9D60-4A3B-917D-CDDBF9534828}" dt="2020-06-02T03:34:58.567" v="1384" actId="1076"/>
          <ac:picMkLst>
            <pc:docMk/>
            <pc:sldMk cId="428713959" sldId="276"/>
            <ac:picMk id="18" creationId="{8F5CFD4F-A02B-4450-A0F8-AE89B368ED45}"/>
          </ac:picMkLst>
        </pc:picChg>
      </pc:sldChg>
      <pc:sldChg chg="delSp add ord">
        <pc:chgData name="Tim Richter" userId="2d4cb35e336227d4" providerId="LiveId" clId="{569ED00D-9D60-4A3B-917D-CDDBF9534828}" dt="2020-06-05T14:03:47.871" v="1983"/>
        <pc:sldMkLst>
          <pc:docMk/>
          <pc:sldMk cId="1414685540" sldId="277"/>
        </pc:sldMkLst>
        <pc:spChg chg="del">
          <ac:chgData name="Tim Richter" userId="2d4cb35e336227d4" providerId="LiveId" clId="{569ED00D-9D60-4A3B-917D-CDDBF9534828}" dt="2020-06-02T04:54:41.191" v="1927" actId="478"/>
          <ac:spMkLst>
            <pc:docMk/>
            <pc:sldMk cId="1414685540" sldId="277"/>
            <ac:spMk id="6" creationId="{7298A029-325E-4C4D-97FB-465830559761}"/>
          </ac:spMkLst>
        </pc:spChg>
      </pc:sldChg>
      <pc:sldChg chg="modSp">
        <pc:chgData name="Tim Richter" userId="2d4cb35e336227d4" providerId="LiveId" clId="{569ED00D-9D60-4A3B-917D-CDDBF9534828}" dt="2020-06-01T21:46:41.548" v="109" actId="20577"/>
        <pc:sldMkLst>
          <pc:docMk/>
          <pc:sldMk cId="3346029620" sldId="591"/>
        </pc:sldMkLst>
        <pc:spChg chg="mod">
          <ac:chgData name="Tim Richter" userId="2d4cb35e336227d4" providerId="LiveId" clId="{569ED00D-9D60-4A3B-917D-CDDBF9534828}" dt="2020-06-01T21:46:41.548" v="109" actId="20577"/>
          <ac:spMkLst>
            <pc:docMk/>
            <pc:sldMk cId="3346029620" sldId="591"/>
            <ac:spMk id="2" creationId="{E74E733C-3E40-46CD-8F52-E3AA30DC2334}"/>
          </ac:spMkLst>
        </pc:spChg>
        <pc:spChg chg="mod">
          <ac:chgData name="Tim Richter" userId="2d4cb35e336227d4" providerId="LiveId" clId="{569ED00D-9D60-4A3B-917D-CDDBF9534828}" dt="2020-06-01T21:46:27.949" v="96" actId="1076"/>
          <ac:spMkLst>
            <pc:docMk/>
            <pc:sldMk cId="3346029620" sldId="591"/>
            <ac:spMk id="4" creationId="{28F0C520-54EA-48EE-8C38-A030A6E5976D}"/>
          </ac:spMkLst>
        </pc:spChg>
      </pc:sldChg>
      <pc:sldChg chg="modSp ord">
        <pc:chgData name="Tim Richter" userId="2d4cb35e336227d4" providerId="LiveId" clId="{569ED00D-9D60-4A3B-917D-CDDBF9534828}" dt="2020-06-01T21:48:54.488" v="111"/>
        <pc:sldMkLst>
          <pc:docMk/>
          <pc:sldMk cId="3348050613" sldId="592"/>
        </pc:sldMkLst>
        <pc:spChg chg="mod">
          <ac:chgData name="Tim Richter" userId="2d4cb35e336227d4" providerId="LiveId" clId="{569ED00D-9D60-4A3B-917D-CDDBF9534828}" dt="2020-06-01T21:44:17.590" v="63" actId="20577"/>
          <ac:spMkLst>
            <pc:docMk/>
            <pc:sldMk cId="3348050613" sldId="592"/>
            <ac:spMk id="10" creationId="{A41323ED-42EB-4155-8C5E-7D7307C3F3C8}"/>
          </ac:spMkLst>
        </pc:spChg>
      </pc:sldChg>
      <pc:sldChg chg="modSp add">
        <pc:chgData name="Tim Richter" userId="2d4cb35e336227d4" providerId="LiveId" clId="{569ED00D-9D60-4A3B-917D-CDDBF9534828}" dt="2020-06-01T22:06:26.821" v="258" actId="20577"/>
        <pc:sldMkLst>
          <pc:docMk/>
          <pc:sldMk cId="3502293207" sldId="628"/>
        </pc:sldMkLst>
        <pc:spChg chg="mod">
          <ac:chgData name="Tim Richter" userId="2d4cb35e336227d4" providerId="LiveId" clId="{569ED00D-9D60-4A3B-917D-CDDBF9534828}" dt="2020-06-01T22:06:26.821" v="258" actId="20577"/>
          <ac:spMkLst>
            <pc:docMk/>
            <pc:sldMk cId="3502293207" sldId="628"/>
            <ac:spMk id="4" creationId="{BC13BE9F-277C-442F-9205-0C03F9EA7890}"/>
          </ac:spMkLst>
        </pc:spChg>
      </pc:sldChg>
      <pc:sldChg chg="add">
        <pc:chgData name="Tim Richter" userId="2d4cb35e336227d4" providerId="LiveId" clId="{569ED00D-9D60-4A3B-917D-CDDBF9534828}" dt="2020-06-01T21:48:45.352" v="110"/>
        <pc:sldMkLst>
          <pc:docMk/>
          <pc:sldMk cId="1802026642" sldId="630"/>
        </pc:sldMkLst>
      </pc:sldChg>
      <pc:sldChg chg="del">
        <pc:chgData name="Tim Richter" userId="2d4cb35e336227d4" providerId="LiveId" clId="{569ED00D-9D60-4A3B-917D-CDDBF9534828}" dt="2020-06-01T21:45:53.591" v="66" actId="2696"/>
        <pc:sldMkLst>
          <pc:docMk/>
          <pc:sldMk cId="1119838907" sldId="651"/>
        </pc:sldMkLst>
      </pc:sldChg>
      <pc:sldChg chg="del">
        <pc:chgData name="Tim Richter" userId="2d4cb35e336227d4" providerId="LiveId" clId="{569ED00D-9D60-4A3B-917D-CDDBF9534828}" dt="2020-06-01T21:42:05.613" v="19" actId="2696"/>
        <pc:sldMkLst>
          <pc:docMk/>
          <pc:sldMk cId="426420480" sldId="660"/>
        </pc:sldMkLst>
      </pc:sldChg>
      <pc:sldChg chg="ord modNotesTx">
        <pc:chgData name="Tim Richter" userId="2d4cb35e336227d4" providerId="LiveId" clId="{569ED00D-9D60-4A3B-917D-CDDBF9534828}" dt="2020-06-01T21:44:25.817" v="64"/>
        <pc:sldMkLst>
          <pc:docMk/>
          <pc:sldMk cId="2667356253" sldId="662"/>
        </pc:sldMkLst>
      </pc:sldChg>
      <pc:sldChg chg="del">
        <pc:chgData name="Tim Richter" userId="2d4cb35e336227d4" providerId="LiveId" clId="{569ED00D-9D60-4A3B-917D-CDDBF9534828}" dt="2020-06-01T21:41:48.276" v="16" actId="2696"/>
        <pc:sldMkLst>
          <pc:docMk/>
          <pc:sldMk cId="1087864099" sldId="665"/>
        </pc:sldMkLst>
      </pc:sldChg>
      <pc:sldChg chg="modSp add del ord">
        <pc:chgData name="Tim Richter" userId="2d4cb35e336227d4" providerId="LiveId" clId="{569ED00D-9D60-4A3B-917D-CDDBF9534828}" dt="2020-06-05T14:00:05.181" v="1943" actId="20577"/>
        <pc:sldMkLst>
          <pc:docMk/>
          <pc:sldMk cId="279454233" sldId="666"/>
        </pc:sldMkLst>
        <pc:spChg chg="mod">
          <ac:chgData name="Tim Richter" userId="2d4cb35e336227d4" providerId="LiveId" clId="{569ED00D-9D60-4A3B-917D-CDDBF9534828}" dt="2020-06-01T21:42:49.803" v="24" actId="207"/>
          <ac:spMkLst>
            <pc:docMk/>
            <pc:sldMk cId="279454233" sldId="666"/>
            <ac:spMk id="44" creationId="{CDE9CC75-6AE8-405D-8BA6-87EBAA93FAF0}"/>
          </ac:spMkLst>
        </pc:spChg>
        <pc:spChg chg="mod">
          <ac:chgData name="Tim Richter" userId="2d4cb35e336227d4" providerId="LiveId" clId="{569ED00D-9D60-4A3B-917D-CDDBF9534828}" dt="2020-06-05T14:00:05.181" v="1943" actId="20577"/>
          <ac:spMkLst>
            <pc:docMk/>
            <pc:sldMk cId="279454233" sldId="666"/>
            <ac:spMk id="47" creationId="{92DC1B7B-B2F8-481F-9C2A-6D6F8E7DA195}"/>
          </ac:spMkLst>
        </pc:spChg>
      </pc:sldChg>
      <pc:sldChg chg="add">
        <pc:chgData name="Tim Richter" userId="2d4cb35e336227d4" providerId="LiveId" clId="{569ED00D-9D60-4A3B-917D-CDDBF9534828}" dt="2020-06-01T21:45:46.523" v="65"/>
        <pc:sldMkLst>
          <pc:docMk/>
          <pc:sldMk cId="1231175165" sldId="667"/>
        </pc:sldMkLst>
      </pc:sldChg>
      <pc:sldChg chg="addSp delSp modSp add">
        <pc:chgData name="Tim Richter" userId="2d4cb35e336227d4" providerId="LiveId" clId="{569ED00D-9D60-4A3B-917D-CDDBF9534828}" dt="2020-06-02T04:53:43.819" v="1925" actId="20577"/>
        <pc:sldMkLst>
          <pc:docMk/>
          <pc:sldMk cId="467346739" sldId="668"/>
        </pc:sldMkLst>
        <pc:spChg chg="del">
          <ac:chgData name="Tim Richter" userId="2d4cb35e336227d4" providerId="LiveId" clId="{569ED00D-9D60-4A3B-917D-CDDBF9534828}" dt="2020-06-01T21:57:13.943" v="133" actId="478"/>
          <ac:spMkLst>
            <pc:docMk/>
            <pc:sldMk cId="467346739" sldId="668"/>
            <ac:spMk id="2" creationId="{1F17E7F7-2005-4F66-8061-C991A09AB76B}"/>
          </ac:spMkLst>
        </pc:spChg>
        <pc:spChg chg="add del">
          <ac:chgData name="Tim Richter" userId="2d4cb35e336227d4" providerId="LiveId" clId="{569ED00D-9D60-4A3B-917D-CDDBF9534828}" dt="2020-06-01T21:58:20.789" v="141"/>
          <ac:spMkLst>
            <pc:docMk/>
            <pc:sldMk cId="467346739" sldId="668"/>
            <ac:spMk id="6" creationId="{81D8DEE5-3C11-4235-BD38-AEBC9F3D6C05}"/>
          </ac:spMkLst>
        </pc:spChg>
        <pc:spChg chg="add del">
          <ac:chgData name="Tim Richter" userId="2d4cb35e336227d4" providerId="LiveId" clId="{569ED00D-9D60-4A3B-917D-CDDBF9534828}" dt="2020-06-01T21:58:30.709" v="143" actId="478"/>
          <ac:spMkLst>
            <pc:docMk/>
            <pc:sldMk cId="467346739" sldId="668"/>
            <ac:spMk id="7" creationId="{AA4CD20F-489B-4BBA-B0E7-1D302888159A}"/>
          </ac:spMkLst>
        </pc:spChg>
        <pc:spChg chg="add mod">
          <ac:chgData name="Tim Richter" userId="2d4cb35e336227d4" providerId="LiveId" clId="{569ED00D-9D60-4A3B-917D-CDDBF9534828}" dt="2020-06-02T04:53:43.819" v="1925" actId="20577"/>
          <ac:spMkLst>
            <pc:docMk/>
            <pc:sldMk cId="467346739" sldId="668"/>
            <ac:spMk id="8" creationId="{65B39C0A-64F4-43ED-BBE8-AAC0FB674095}"/>
          </ac:spMkLst>
        </pc:spChg>
        <pc:spChg chg="add mod">
          <ac:chgData name="Tim Richter" userId="2d4cb35e336227d4" providerId="LiveId" clId="{569ED00D-9D60-4A3B-917D-CDDBF9534828}" dt="2020-06-01T22:10:02.229" v="329" actId="122"/>
          <ac:spMkLst>
            <pc:docMk/>
            <pc:sldMk cId="467346739" sldId="668"/>
            <ac:spMk id="11" creationId="{25EDDAFC-1AAB-40DD-9EBF-BB8DA75A357B}"/>
          </ac:spMkLst>
        </pc:spChg>
        <pc:picChg chg="add del mod">
          <ac:chgData name="Tim Richter" userId="2d4cb35e336227d4" providerId="LiveId" clId="{569ED00D-9D60-4A3B-917D-CDDBF9534828}" dt="2020-06-01T21:58:15.344" v="139" actId="478"/>
          <ac:picMkLst>
            <pc:docMk/>
            <pc:sldMk cId="467346739" sldId="668"/>
            <ac:picMk id="4" creationId="{DBEAB978-63AD-488F-A172-EFB39C33CE71}"/>
          </ac:picMkLst>
        </pc:picChg>
        <pc:picChg chg="add del">
          <ac:chgData name="Tim Richter" userId="2d4cb35e336227d4" providerId="LiveId" clId="{569ED00D-9D60-4A3B-917D-CDDBF9534828}" dt="2020-06-01T21:57:49.103" v="138" actId="478"/>
          <ac:picMkLst>
            <pc:docMk/>
            <pc:sldMk cId="467346739" sldId="668"/>
            <ac:picMk id="5" creationId="{77B737B0-0E5F-42DF-99FE-F1DFF962F406}"/>
          </ac:picMkLst>
        </pc:picChg>
        <pc:picChg chg="add mod">
          <ac:chgData name="Tim Richter" userId="2d4cb35e336227d4" providerId="LiveId" clId="{569ED00D-9D60-4A3B-917D-CDDBF9534828}" dt="2020-06-01T22:09:01.463" v="312" actId="14100"/>
          <ac:picMkLst>
            <pc:docMk/>
            <pc:sldMk cId="467346739" sldId="668"/>
            <ac:picMk id="10" creationId="{5BEC05D6-A162-49C2-9E1F-5EB8F25E2012}"/>
          </ac:picMkLst>
        </pc:picChg>
      </pc:sldChg>
      <pc:sldChg chg="del">
        <pc:chgData name="Tim Richter" userId="2d4cb35e336227d4" providerId="LiveId" clId="{569ED00D-9D60-4A3B-917D-CDDBF9534828}" dt="2020-06-01T21:41:38.887" v="1" actId="2696"/>
        <pc:sldMkLst>
          <pc:docMk/>
          <pc:sldMk cId="593805445" sldId="669"/>
        </pc:sldMkLst>
      </pc:sldChg>
      <pc:sldChg chg="addSp modSp add ord modNotesTx">
        <pc:chgData name="Tim Richter" userId="2d4cb35e336227d4" providerId="LiveId" clId="{569ED00D-9D60-4A3B-917D-CDDBF9534828}" dt="2020-06-02T03:38:32.007" v="1683" actId="20577"/>
        <pc:sldMkLst>
          <pc:docMk/>
          <pc:sldMk cId="4273433311" sldId="680"/>
        </pc:sldMkLst>
        <pc:spChg chg="mod">
          <ac:chgData name="Tim Richter" userId="2d4cb35e336227d4" providerId="LiveId" clId="{569ED00D-9D60-4A3B-917D-CDDBF9534828}" dt="2020-06-01T22:09:27.241" v="316" actId="255"/>
          <ac:spMkLst>
            <pc:docMk/>
            <pc:sldMk cId="4273433311" sldId="680"/>
            <ac:spMk id="2" creationId="{4FBD4A50-C0EF-450D-88D8-F7D51973B26B}"/>
          </ac:spMkLst>
        </pc:spChg>
        <pc:picChg chg="add mod">
          <ac:chgData name="Tim Richter" userId="2d4cb35e336227d4" providerId="LiveId" clId="{569ED00D-9D60-4A3B-917D-CDDBF9534828}" dt="2020-06-01T22:09:30.304" v="317" actId="1076"/>
          <ac:picMkLst>
            <pc:docMk/>
            <pc:sldMk cId="4273433311" sldId="680"/>
            <ac:picMk id="5" creationId="{C1A4D1D2-A3AA-4C88-96FE-66951AD6D411}"/>
          </ac:picMkLst>
        </pc:picChg>
      </pc:sldChg>
      <pc:sldChg chg="addSp delSp modSp add">
        <pc:chgData name="Tim Richter" userId="2d4cb35e336227d4" providerId="LiveId" clId="{569ED00D-9D60-4A3B-917D-CDDBF9534828}" dt="2020-06-05T14:03:24.178" v="1982" actId="1076"/>
        <pc:sldMkLst>
          <pc:docMk/>
          <pc:sldMk cId="697223660" sldId="681"/>
        </pc:sldMkLst>
        <pc:spChg chg="add mod">
          <ac:chgData name="Tim Richter" userId="2d4cb35e336227d4" providerId="LiveId" clId="{569ED00D-9D60-4A3B-917D-CDDBF9534828}" dt="2020-06-05T14:03:24.178" v="1982" actId="1076"/>
          <ac:spMkLst>
            <pc:docMk/>
            <pc:sldMk cId="697223660" sldId="681"/>
            <ac:spMk id="2" creationId="{07905424-3454-42EE-899E-B56B6D15ED71}"/>
          </ac:spMkLst>
        </pc:spChg>
        <pc:spChg chg="del">
          <ac:chgData name="Tim Richter" userId="2d4cb35e336227d4" providerId="LiveId" clId="{569ED00D-9D60-4A3B-917D-CDDBF9534828}" dt="2020-06-01T22:08:43.709" v="311" actId="478"/>
          <ac:spMkLst>
            <pc:docMk/>
            <pc:sldMk cId="697223660" sldId="681"/>
            <ac:spMk id="2" creationId="{EB7DA1C7-8D59-491A-93C9-0AAD1C257EC2}"/>
          </ac:spMkLst>
        </pc:spChg>
        <pc:picChg chg="add mod">
          <ac:chgData name="Tim Richter" userId="2d4cb35e336227d4" providerId="LiveId" clId="{569ED00D-9D60-4A3B-917D-CDDBF9534828}" dt="2020-06-01T22:08:41.037" v="310" actId="1076"/>
          <ac:picMkLst>
            <pc:docMk/>
            <pc:sldMk cId="697223660" sldId="681"/>
            <ac:picMk id="4" creationId="{A36BEFA7-948B-41AB-AAC5-15695049FCEE}"/>
          </ac:picMkLst>
        </pc:picChg>
      </pc:sldChg>
      <pc:sldChg chg="add del">
        <pc:chgData name="Tim Richter" userId="2d4cb35e336227d4" providerId="LiveId" clId="{569ED00D-9D60-4A3B-917D-CDDBF9534828}" dt="2020-06-02T04:49:58.403" v="1915"/>
        <pc:sldMkLst>
          <pc:docMk/>
          <pc:sldMk cId="959538066" sldId="682"/>
        </pc:sldMkLst>
      </pc:sldChg>
      <pc:sldChg chg="addSp delSp modSp add">
        <pc:chgData name="Tim Richter" userId="2d4cb35e336227d4" providerId="LiveId" clId="{569ED00D-9D60-4A3B-917D-CDDBF9534828}" dt="2020-06-02T04:53:00.549" v="1923" actId="1076"/>
        <pc:sldMkLst>
          <pc:docMk/>
          <pc:sldMk cId="3019153632" sldId="682"/>
        </pc:sldMkLst>
        <pc:spChg chg="del">
          <ac:chgData name="Tim Richter" userId="2d4cb35e336227d4" providerId="LiveId" clId="{569ED00D-9D60-4A3B-917D-CDDBF9534828}" dt="2020-06-02T04:52:51.082" v="1921" actId="478"/>
          <ac:spMkLst>
            <pc:docMk/>
            <pc:sldMk cId="3019153632" sldId="682"/>
            <ac:spMk id="2" creationId="{A17AEDFD-554E-4D76-9BA1-F03A28A0E765}"/>
          </ac:spMkLst>
        </pc:spChg>
        <pc:spChg chg="del">
          <ac:chgData name="Tim Richter" userId="2d4cb35e336227d4" providerId="LiveId" clId="{569ED00D-9D60-4A3B-917D-CDDBF9534828}" dt="2020-06-02T04:52:44.280" v="1917"/>
          <ac:spMkLst>
            <pc:docMk/>
            <pc:sldMk cId="3019153632" sldId="682"/>
            <ac:spMk id="4" creationId="{B0E06CC3-9952-4877-84FE-018FA5FA49B2}"/>
          </ac:spMkLst>
        </pc:spChg>
        <pc:picChg chg="add mod">
          <ac:chgData name="Tim Richter" userId="2d4cb35e336227d4" providerId="LiveId" clId="{569ED00D-9D60-4A3B-917D-CDDBF9534828}" dt="2020-06-02T04:53:00.549" v="1923" actId="1076"/>
          <ac:picMkLst>
            <pc:docMk/>
            <pc:sldMk cId="3019153632" sldId="682"/>
            <ac:picMk id="6" creationId="{A4CF11F8-9508-40E0-AC90-7F0CC5BBB48F}"/>
          </ac:picMkLst>
        </pc:picChg>
      </pc:sldChg>
      <pc:sldChg chg="del">
        <pc:chgData name="Tim Richter" userId="2d4cb35e336227d4" providerId="LiveId" clId="{569ED00D-9D60-4A3B-917D-CDDBF9534828}" dt="2020-06-01T21:41:38.893" v="3" actId="2696"/>
        <pc:sldMkLst>
          <pc:docMk/>
          <pc:sldMk cId="3312589375" sldId="974"/>
        </pc:sldMkLst>
      </pc:sldChg>
      <pc:sldChg chg="del">
        <pc:chgData name="Tim Richter" userId="2d4cb35e336227d4" providerId="LiveId" clId="{569ED00D-9D60-4A3B-917D-CDDBF9534828}" dt="2020-06-01T21:41:38.903" v="6" actId="2696"/>
        <pc:sldMkLst>
          <pc:docMk/>
          <pc:sldMk cId="3134800979" sldId="976"/>
        </pc:sldMkLst>
      </pc:sldChg>
      <pc:sldChg chg="del">
        <pc:chgData name="Tim Richter" userId="2d4cb35e336227d4" providerId="LiveId" clId="{569ED00D-9D60-4A3B-917D-CDDBF9534828}" dt="2020-06-01T21:41:38.899" v="5" actId="2696"/>
        <pc:sldMkLst>
          <pc:docMk/>
          <pc:sldMk cId="2463401457" sldId="977"/>
        </pc:sldMkLst>
      </pc:sldChg>
      <pc:sldChg chg="del">
        <pc:chgData name="Tim Richter" userId="2d4cb35e336227d4" providerId="LiveId" clId="{569ED00D-9D60-4A3B-917D-CDDBF9534828}" dt="2020-06-01T21:41:38.923" v="14" actId="2696"/>
        <pc:sldMkLst>
          <pc:docMk/>
          <pc:sldMk cId="2580096055" sldId="1027"/>
        </pc:sldMkLst>
      </pc:sldChg>
      <pc:sldChg chg="del">
        <pc:chgData name="Tim Richter" userId="2d4cb35e336227d4" providerId="LiveId" clId="{569ED00D-9D60-4A3B-917D-CDDBF9534828}" dt="2020-06-01T21:41:38.897" v="4" actId="2696"/>
        <pc:sldMkLst>
          <pc:docMk/>
          <pc:sldMk cId="2669338882" sldId="1239"/>
        </pc:sldMkLst>
      </pc:sldChg>
      <pc:sldChg chg="del">
        <pc:chgData name="Tim Richter" userId="2d4cb35e336227d4" providerId="LiveId" clId="{569ED00D-9D60-4A3B-917D-CDDBF9534828}" dt="2020-06-01T21:41:38.912" v="9" actId="2696"/>
        <pc:sldMkLst>
          <pc:docMk/>
          <pc:sldMk cId="1149126696" sldId="1243"/>
        </pc:sldMkLst>
      </pc:sldChg>
      <pc:sldChg chg="del">
        <pc:chgData name="Tim Richter" userId="2d4cb35e336227d4" providerId="LiveId" clId="{569ED00D-9D60-4A3B-917D-CDDBF9534828}" dt="2020-06-01T21:41:38.919" v="13" actId="2696"/>
        <pc:sldMkLst>
          <pc:docMk/>
          <pc:sldMk cId="1407126869" sldId="1266"/>
        </pc:sldMkLst>
      </pc:sldChg>
      <pc:sldChg chg="del">
        <pc:chgData name="Tim Richter" userId="2d4cb35e336227d4" providerId="LiveId" clId="{569ED00D-9D60-4A3B-917D-CDDBF9534828}" dt="2020-06-01T21:41:38.917" v="12" actId="2696"/>
        <pc:sldMkLst>
          <pc:docMk/>
          <pc:sldMk cId="1383180684" sldId="1267"/>
        </pc:sldMkLst>
      </pc:sldChg>
      <pc:sldChg chg="del">
        <pc:chgData name="Tim Richter" userId="2d4cb35e336227d4" providerId="LiveId" clId="{569ED00D-9D60-4A3B-917D-CDDBF9534828}" dt="2020-06-01T21:41:38.915" v="11" actId="2696"/>
        <pc:sldMkLst>
          <pc:docMk/>
          <pc:sldMk cId="4008524263" sldId="1275"/>
        </pc:sldMkLst>
      </pc:sldChg>
      <pc:sldChg chg="del">
        <pc:chgData name="Tim Richter" userId="2d4cb35e336227d4" providerId="LiveId" clId="{569ED00D-9D60-4A3B-917D-CDDBF9534828}" dt="2020-06-01T21:41:38.881" v="0" actId="2696"/>
        <pc:sldMkLst>
          <pc:docMk/>
          <pc:sldMk cId="1528084541" sldId="1276"/>
        </pc:sldMkLst>
      </pc:sldChg>
      <pc:sldChg chg="del">
        <pc:chgData name="Tim Richter" userId="2d4cb35e336227d4" providerId="LiveId" clId="{569ED00D-9D60-4A3B-917D-CDDBF9534828}" dt="2020-06-01T21:41:38.906" v="7" actId="2696"/>
        <pc:sldMkLst>
          <pc:docMk/>
          <pc:sldMk cId="1149855433" sldId="1429"/>
        </pc:sldMkLst>
      </pc:sldChg>
      <pc:sldChg chg="del">
        <pc:chgData name="Tim Richter" userId="2d4cb35e336227d4" providerId="LiveId" clId="{569ED00D-9D60-4A3B-917D-CDDBF9534828}" dt="2020-06-01T21:41:38.910" v="8" actId="2696"/>
        <pc:sldMkLst>
          <pc:docMk/>
          <pc:sldMk cId="3441358349" sldId="1431"/>
        </pc:sldMkLst>
      </pc:sldChg>
      <pc:sldChg chg="del">
        <pc:chgData name="Tim Richter" userId="2d4cb35e336227d4" providerId="LiveId" clId="{569ED00D-9D60-4A3B-917D-CDDBF9534828}" dt="2020-06-01T21:41:38.890" v="2" actId="2696"/>
        <pc:sldMkLst>
          <pc:docMk/>
          <pc:sldMk cId="2825851985" sldId="1437"/>
        </pc:sldMkLst>
      </pc:sldChg>
      <pc:sldChg chg="del">
        <pc:chgData name="Tim Richter" userId="2d4cb35e336227d4" providerId="LiveId" clId="{569ED00D-9D60-4A3B-917D-CDDBF9534828}" dt="2020-06-01T21:41:38.926" v="15" actId="2696"/>
        <pc:sldMkLst>
          <pc:docMk/>
          <pc:sldMk cId="3405802" sldId="1438"/>
        </pc:sldMkLst>
      </pc:sldChg>
      <pc:sldChg chg="del">
        <pc:chgData name="Tim Richter" userId="2d4cb35e336227d4" providerId="LiveId" clId="{569ED00D-9D60-4A3B-917D-CDDBF9534828}" dt="2020-06-01T21:42:08.116" v="20" actId="2696"/>
        <pc:sldMkLst>
          <pc:docMk/>
          <pc:sldMk cId="1881573716" sldId="1440"/>
        </pc:sldMkLst>
      </pc:sldChg>
      <pc:sldChg chg="del">
        <pc:chgData name="Tim Richter" userId="2d4cb35e336227d4" providerId="LiveId" clId="{569ED00D-9D60-4A3B-917D-CDDBF9534828}" dt="2020-06-01T21:42:02.773" v="18" actId="2696"/>
        <pc:sldMkLst>
          <pc:docMk/>
          <pc:sldMk cId="2399501802" sldId="1441"/>
        </pc:sldMkLst>
      </pc:sldChg>
      <pc:sldMasterChg chg="delSldLayout">
        <pc:chgData name="Tim Richter" userId="2d4cb35e336227d4" providerId="LiveId" clId="{569ED00D-9D60-4A3B-917D-CDDBF9534828}" dt="2020-06-01T21:41:38.913" v="10" actId="2696"/>
        <pc:sldMasterMkLst>
          <pc:docMk/>
          <pc:sldMasterMk cId="2037538523" sldId="2147483696"/>
        </pc:sldMasterMkLst>
        <pc:sldLayoutChg chg="del">
          <pc:chgData name="Tim Richter" userId="2d4cb35e336227d4" providerId="LiveId" clId="{569ED00D-9D60-4A3B-917D-CDDBF9534828}" dt="2020-06-01T21:41:38.913" v="10" actId="2696"/>
          <pc:sldLayoutMkLst>
            <pc:docMk/>
            <pc:sldMasterMk cId="2037538523" sldId="2147483696"/>
            <pc:sldLayoutMk cId="1671822322" sldId="2147483734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211B04EA-EE21-4F6C-B891-77987A247210}" type="datetimeFigureOut">
              <a:rPr lang="en-CA" smtClean="0"/>
              <a:t>2020-06-04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1169988"/>
            <a:ext cx="5619750" cy="3160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505980"/>
            <a:ext cx="5661660" cy="3686711"/>
          </a:xfrm>
          <a:prstGeom prst="rect">
            <a:avLst/>
          </a:prstGeom>
        </p:spPr>
        <p:txBody>
          <a:bodyPr vert="horz" lIns="93936" tIns="46968" rIns="93936" bIns="46968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04CB9746-BF35-4809-9839-9E8EB5B22FB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96308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CB9746-BF35-4809-9839-9E8EB5B22FB8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484087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  <a:p>
            <a:endParaRPr lang="en-CA" dirty="0"/>
          </a:p>
          <a:p>
            <a:r>
              <a:rPr lang="en-CA" dirty="0"/>
              <a:t>I’m going to focus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CB9746-BF35-4809-9839-9E8EB5B22FB8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291462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Mass homelessness like we see it today hasn’t always existed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CB9746-BF35-4809-9839-9E8EB5B22FB8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689125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  <a:p>
            <a:endParaRPr lang="en-CA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CB9746-BF35-4809-9839-9E8EB5B22FB8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337409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Be enough to get us well on the road to ending homelessness</a:t>
            </a:r>
          </a:p>
          <a:p>
            <a:r>
              <a:rPr lang="en-CA" dirty="0"/>
              <a:t>Allow us to build a coalition ensuring partners could see enough of themselves in it to support – without being a 600 point plan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CB9746-BF35-4809-9839-9E8EB5B22FB8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276279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307BD4-F4EC-2F42-964D-4D7E8B88B7F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8732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307BD4-F4EC-2F42-964D-4D7E8B88B7F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4148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CB9746-BF35-4809-9839-9E8EB5B22FB8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04338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3CB71-5A3C-4333-B94E-29A21D5C9F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6287" y="3193109"/>
            <a:ext cx="10982739" cy="519294"/>
          </a:xfrm>
        </p:spPr>
        <p:txBody>
          <a:bodyPr anchor="ctr" anchorCtr="0">
            <a:noAutofit/>
          </a:bodyPr>
          <a:lstStyle>
            <a:lvl1pPr algn="ctr">
              <a:defRPr sz="5400" b="1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07900A-1B24-4886-8387-46869A0E69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21279" y="3886234"/>
            <a:ext cx="8348869" cy="519294"/>
          </a:xfrm>
        </p:spPr>
        <p:txBody>
          <a:bodyPr anchor="b" anchorCtr="0">
            <a:noAutofit/>
          </a:bodyPr>
          <a:lstStyle>
            <a:lvl1pPr marL="0" indent="0" algn="ctr">
              <a:buNone/>
              <a:defRPr sz="36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8F753DE-DD80-4078-940D-3EE535EAA794}"/>
              </a:ext>
            </a:extLst>
          </p:cNvPr>
          <p:cNvSpPr/>
          <p:nvPr userDrawn="1"/>
        </p:nvSpPr>
        <p:spPr>
          <a:xfrm rot="16200000">
            <a:off x="6002232" y="-1197864"/>
            <a:ext cx="182880" cy="254279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617643-B649-4587-AD82-E5ED237DAB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2821" y="658368"/>
            <a:ext cx="2161701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3856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3000">
          <p15:clr>
            <a:srgbClr val="FBAE40"/>
          </p15:clr>
        </p15:guide>
        <p15:guide id="2" pos="1488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8594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5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B7135-8011-4DFF-93B4-A72B1F0E8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510844"/>
            <a:ext cx="10515600" cy="1051631"/>
          </a:xfrm>
        </p:spPr>
        <p:txBody>
          <a:bodyPr anchor="ctr" anchorCtr="0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07C86E-DB85-4EE8-A5A0-379BA43842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494115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B5E0AE-BF6B-4A24-9740-ADFD9D9853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832" y="6208776"/>
            <a:ext cx="53721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7514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B1461C5-1562-48BC-A460-FFEBBDC71CC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772998"/>
            <a:ext cx="12192000" cy="5269583"/>
          </a:xfrm>
        </p:spPr>
        <p:txBody>
          <a:bodyPr/>
          <a:lstStyle/>
          <a:p>
            <a:endParaRPr lang="en-CA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F4C5E0DF-20F6-4A16-B708-6923A0B612F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43273" y="772998"/>
            <a:ext cx="3559845" cy="5269583"/>
          </a:xfrm>
          <a:solidFill>
            <a:schemeClr val="tx2"/>
          </a:solidFill>
        </p:spPr>
        <p:txBody>
          <a:bodyPr anchor="ctr">
            <a:normAutofit/>
          </a:bodyPr>
          <a:lstStyle>
            <a:lvl1pPr marL="0" indent="0" algn="ctr">
              <a:lnSpc>
                <a:spcPts val="4200"/>
              </a:lnSpc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F0033A1-CF83-4467-A212-A92E56121F9A}"/>
              </a:ext>
            </a:extLst>
          </p:cNvPr>
          <p:cNvSpPr/>
          <p:nvPr userDrawn="1"/>
        </p:nvSpPr>
        <p:spPr>
          <a:xfrm>
            <a:off x="4593265" y="0"/>
            <a:ext cx="3040912" cy="2658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057571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s in circ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 noChangeAspect="1"/>
          </p:cNvSpPr>
          <p:nvPr>
            <p:ph type="pic" sz="quarter" idx="10"/>
          </p:nvPr>
        </p:nvSpPr>
        <p:spPr>
          <a:xfrm>
            <a:off x="5680850" y="553765"/>
            <a:ext cx="1280160" cy="1281455"/>
          </a:xfrm>
          <a:custGeom>
            <a:avLst/>
            <a:gdLst>
              <a:gd name="connsiteX0" fmla="*/ 784225 w 1568450"/>
              <a:gd name="connsiteY0" fmla="*/ 0 h 1570038"/>
              <a:gd name="connsiteX1" fmla="*/ 1568450 w 1568450"/>
              <a:gd name="connsiteY1" fmla="*/ 785019 h 1570038"/>
              <a:gd name="connsiteX2" fmla="*/ 784225 w 1568450"/>
              <a:gd name="connsiteY2" fmla="*/ 1570038 h 1570038"/>
              <a:gd name="connsiteX3" fmla="*/ 0 w 1568450"/>
              <a:gd name="connsiteY3" fmla="*/ 785019 h 1570038"/>
              <a:gd name="connsiteX4" fmla="*/ 784225 w 1568450"/>
              <a:gd name="connsiteY4" fmla="*/ 0 h 1570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8450" h="1570038">
                <a:moveTo>
                  <a:pt x="784225" y="0"/>
                </a:moveTo>
                <a:cubicBezTo>
                  <a:pt x="1217341" y="0"/>
                  <a:pt x="1568450" y="351465"/>
                  <a:pt x="1568450" y="785019"/>
                </a:cubicBezTo>
                <a:cubicBezTo>
                  <a:pt x="1568450" y="1218573"/>
                  <a:pt x="1217341" y="1570038"/>
                  <a:pt x="784225" y="1570038"/>
                </a:cubicBezTo>
                <a:cubicBezTo>
                  <a:pt x="351109" y="1570038"/>
                  <a:pt x="0" y="1218573"/>
                  <a:pt x="0" y="785019"/>
                </a:cubicBezTo>
                <a:cubicBezTo>
                  <a:pt x="0" y="351465"/>
                  <a:pt x="351109" y="0"/>
                  <a:pt x="78422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6" name="Picture Placeholder 15"/>
          <p:cNvSpPr>
            <a:spLocks noGrp="1" noChangeAspect="1"/>
          </p:cNvSpPr>
          <p:nvPr>
            <p:ph type="pic" sz="quarter" idx="11"/>
          </p:nvPr>
        </p:nvSpPr>
        <p:spPr>
          <a:xfrm>
            <a:off x="7357460" y="553765"/>
            <a:ext cx="1280160" cy="1281455"/>
          </a:xfrm>
          <a:custGeom>
            <a:avLst/>
            <a:gdLst>
              <a:gd name="connsiteX0" fmla="*/ 784225 w 1568450"/>
              <a:gd name="connsiteY0" fmla="*/ 0 h 1570038"/>
              <a:gd name="connsiteX1" fmla="*/ 1568450 w 1568450"/>
              <a:gd name="connsiteY1" fmla="*/ 785019 h 1570038"/>
              <a:gd name="connsiteX2" fmla="*/ 784225 w 1568450"/>
              <a:gd name="connsiteY2" fmla="*/ 1570038 h 1570038"/>
              <a:gd name="connsiteX3" fmla="*/ 0 w 1568450"/>
              <a:gd name="connsiteY3" fmla="*/ 785019 h 1570038"/>
              <a:gd name="connsiteX4" fmla="*/ 784225 w 1568450"/>
              <a:gd name="connsiteY4" fmla="*/ 0 h 1570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8450" h="1570038">
                <a:moveTo>
                  <a:pt x="784225" y="0"/>
                </a:moveTo>
                <a:cubicBezTo>
                  <a:pt x="1217341" y="0"/>
                  <a:pt x="1568450" y="351465"/>
                  <a:pt x="1568450" y="785019"/>
                </a:cubicBezTo>
                <a:cubicBezTo>
                  <a:pt x="1568450" y="1218573"/>
                  <a:pt x="1217341" y="1570038"/>
                  <a:pt x="784225" y="1570038"/>
                </a:cubicBezTo>
                <a:cubicBezTo>
                  <a:pt x="351109" y="1570038"/>
                  <a:pt x="0" y="1218573"/>
                  <a:pt x="0" y="785019"/>
                </a:cubicBezTo>
                <a:cubicBezTo>
                  <a:pt x="0" y="351465"/>
                  <a:pt x="351109" y="0"/>
                  <a:pt x="78422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7" name="Picture Placeholder 16"/>
          <p:cNvSpPr>
            <a:spLocks noGrp="1" noChangeAspect="1"/>
          </p:cNvSpPr>
          <p:nvPr>
            <p:ph type="pic" sz="quarter" idx="12"/>
          </p:nvPr>
        </p:nvSpPr>
        <p:spPr>
          <a:xfrm>
            <a:off x="9047490" y="553765"/>
            <a:ext cx="1280160" cy="1281455"/>
          </a:xfrm>
          <a:custGeom>
            <a:avLst/>
            <a:gdLst>
              <a:gd name="connsiteX0" fmla="*/ 784225 w 1568450"/>
              <a:gd name="connsiteY0" fmla="*/ 0 h 1570038"/>
              <a:gd name="connsiteX1" fmla="*/ 1568450 w 1568450"/>
              <a:gd name="connsiteY1" fmla="*/ 785019 h 1570038"/>
              <a:gd name="connsiteX2" fmla="*/ 784225 w 1568450"/>
              <a:gd name="connsiteY2" fmla="*/ 1570038 h 1570038"/>
              <a:gd name="connsiteX3" fmla="*/ 0 w 1568450"/>
              <a:gd name="connsiteY3" fmla="*/ 785019 h 1570038"/>
              <a:gd name="connsiteX4" fmla="*/ 784225 w 1568450"/>
              <a:gd name="connsiteY4" fmla="*/ 0 h 1570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8450" h="1570038">
                <a:moveTo>
                  <a:pt x="784225" y="0"/>
                </a:moveTo>
                <a:cubicBezTo>
                  <a:pt x="1217341" y="0"/>
                  <a:pt x="1568450" y="351465"/>
                  <a:pt x="1568450" y="785019"/>
                </a:cubicBezTo>
                <a:cubicBezTo>
                  <a:pt x="1568450" y="1218573"/>
                  <a:pt x="1217341" y="1570038"/>
                  <a:pt x="784225" y="1570038"/>
                </a:cubicBezTo>
                <a:cubicBezTo>
                  <a:pt x="351109" y="1570038"/>
                  <a:pt x="0" y="1218573"/>
                  <a:pt x="0" y="785019"/>
                </a:cubicBezTo>
                <a:cubicBezTo>
                  <a:pt x="0" y="351465"/>
                  <a:pt x="351109" y="0"/>
                  <a:pt x="78422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8" name="Picture Placeholder 17"/>
          <p:cNvSpPr>
            <a:spLocks noGrp="1" noChangeAspect="1"/>
          </p:cNvSpPr>
          <p:nvPr>
            <p:ph type="pic" sz="quarter" idx="13"/>
          </p:nvPr>
        </p:nvSpPr>
        <p:spPr>
          <a:xfrm>
            <a:off x="5680850" y="2492412"/>
            <a:ext cx="1280160" cy="1281455"/>
          </a:xfrm>
          <a:custGeom>
            <a:avLst/>
            <a:gdLst>
              <a:gd name="connsiteX0" fmla="*/ 784225 w 1568450"/>
              <a:gd name="connsiteY0" fmla="*/ 0 h 1570038"/>
              <a:gd name="connsiteX1" fmla="*/ 1568450 w 1568450"/>
              <a:gd name="connsiteY1" fmla="*/ 785019 h 1570038"/>
              <a:gd name="connsiteX2" fmla="*/ 784225 w 1568450"/>
              <a:gd name="connsiteY2" fmla="*/ 1570038 h 1570038"/>
              <a:gd name="connsiteX3" fmla="*/ 0 w 1568450"/>
              <a:gd name="connsiteY3" fmla="*/ 785019 h 1570038"/>
              <a:gd name="connsiteX4" fmla="*/ 784225 w 1568450"/>
              <a:gd name="connsiteY4" fmla="*/ 0 h 1570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8450" h="1570038">
                <a:moveTo>
                  <a:pt x="784225" y="0"/>
                </a:moveTo>
                <a:cubicBezTo>
                  <a:pt x="1217341" y="0"/>
                  <a:pt x="1568450" y="351465"/>
                  <a:pt x="1568450" y="785019"/>
                </a:cubicBezTo>
                <a:cubicBezTo>
                  <a:pt x="1568450" y="1218573"/>
                  <a:pt x="1217341" y="1570038"/>
                  <a:pt x="784225" y="1570038"/>
                </a:cubicBezTo>
                <a:cubicBezTo>
                  <a:pt x="351109" y="1570038"/>
                  <a:pt x="0" y="1218573"/>
                  <a:pt x="0" y="785019"/>
                </a:cubicBezTo>
                <a:cubicBezTo>
                  <a:pt x="0" y="351465"/>
                  <a:pt x="351109" y="0"/>
                  <a:pt x="78422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9" name="Picture Placeholder 18"/>
          <p:cNvSpPr>
            <a:spLocks noGrp="1" noChangeAspect="1"/>
          </p:cNvSpPr>
          <p:nvPr>
            <p:ph type="pic" sz="quarter" idx="14"/>
          </p:nvPr>
        </p:nvSpPr>
        <p:spPr>
          <a:xfrm>
            <a:off x="7357460" y="2492412"/>
            <a:ext cx="1280160" cy="1281455"/>
          </a:xfrm>
          <a:custGeom>
            <a:avLst/>
            <a:gdLst>
              <a:gd name="connsiteX0" fmla="*/ 784225 w 1568450"/>
              <a:gd name="connsiteY0" fmla="*/ 0 h 1570038"/>
              <a:gd name="connsiteX1" fmla="*/ 1568450 w 1568450"/>
              <a:gd name="connsiteY1" fmla="*/ 785019 h 1570038"/>
              <a:gd name="connsiteX2" fmla="*/ 784225 w 1568450"/>
              <a:gd name="connsiteY2" fmla="*/ 1570038 h 1570038"/>
              <a:gd name="connsiteX3" fmla="*/ 0 w 1568450"/>
              <a:gd name="connsiteY3" fmla="*/ 785019 h 1570038"/>
              <a:gd name="connsiteX4" fmla="*/ 784225 w 1568450"/>
              <a:gd name="connsiteY4" fmla="*/ 0 h 1570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8450" h="1570038">
                <a:moveTo>
                  <a:pt x="784225" y="0"/>
                </a:moveTo>
                <a:cubicBezTo>
                  <a:pt x="1217341" y="0"/>
                  <a:pt x="1568450" y="351465"/>
                  <a:pt x="1568450" y="785019"/>
                </a:cubicBezTo>
                <a:cubicBezTo>
                  <a:pt x="1568450" y="1218573"/>
                  <a:pt x="1217341" y="1570038"/>
                  <a:pt x="784225" y="1570038"/>
                </a:cubicBezTo>
                <a:cubicBezTo>
                  <a:pt x="351109" y="1570038"/>
                  <a:pt x="0" y="1218573"/>
                  <a:pt x="0" y="785019"/>
                </a:cubicBezTo>
                <a:cubicBezTo>
                  <a:pt x="0" y="351465"/>
                  <a:pt x="351109" y="0"/>
                  <a:pt x="78422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20" name="Picture Placeholder 19"/>
          <p:cNvSpPr>
            <a:spLocks noGrp="1" noChangeAspect="1"/>
          </p:cNvSpPr>
          <p:nvPr>
            <p:ph type="pic" sz="quarter" idx="15"/>
          </p:nvPr>
        </p:nvSpPr>
        <p:spPr>
          <a:xfrm>
            <a:off x="9053066" y="2492412"/>
            <a:ext cx="1280160" cy="1281455"/>
          </a:xfrm>
          <a:custGeom>
            <a:avLst/>
            <a:gdLst>
              <a:gd name="connsiteX0" fmla="*/ 784225 w 1568450"/>
              <a:gd name="connsiteY0" fmla="*/ 0 h 1570038"/>
              <a:gd name="connsiteX1" fmla="*/ 1568450 w 1568450"/>
              <a:gd name="connsiteY1" fmla="*/ 785019 h 1570038"/>
              <a:gd name="connsiteX2" fmla="*/ 784225 w 1568450"/>
              <a:gd name="connsiteY2" fmla="*/ 1570038 h 1570038"/>
              <a:gd name="connsiteX3" fmla="*/ 0 w 1568450"/>
              <a:gd name="connsiteY3" fmla="*/ 785019 h 1570038"/>
              <a:gd name="connsiteX4" fmla="*/ 784225 w 1568450"/>
              <a:gd name="connsiteY4" fmla="*/ 0 h 1570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8450" h="1570038">
                <a:moveTo>
                  <a:pt x="784225" y="0"/>
                </a:moveTo>
                <a:cubicBezTo>
                  <a:pt x="1217341" y="0"/>
                  <a:pt x="1568450" y="351465"/>
                  <a:pt x="1568450" y="785019"/>
                </a:cubicBezTo>
                <a:cubicBezTo>
                  <a:pt x="1568450" y="1218573"/>
                  <a:pt x="1217341" y="1570038"/>
                  <a:pt x="784225" y="1570038"/>
                </a:cubicBezTo>
                <a:cubicBezTo>
                  <a:pt x="351109" y="1570038"/>
                  <a:pt x="0" y="1218573"/>
                  <a:pt x="0" y="785019"/>
                </a:cubicBezTo>
                <a:cubicBezTo>
                  <a:pt x="0" y="351465"/>
                  <a:pt x="351109" y="0"/>
                  <a:pt x="78422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21" name="Picture Placeholder 20"/>
          <p:cNvSpPr>
            <a:spLocks noGrp="1" noChangeAspect="1"/>
          </p:cNvSpPr>
          <p:nvPr>
            <p:ph type="pic" sz="quarter" idx="16"/>
          </p:nvPr>
        </p:nvSpPr>
        <p:spPr>
          <a:xfrm>
            <a:off x="5680850" y="4516845"/>
            <a:ext cx="1280160" cy="1281455"/>
          </a:xfrm>
          <a:custGeom>
            <a:avLst/>
            <a:gdLst>
              <a:gd name="connsiteX0" fmla="*/ 784225 w 1568450"/>
              <a:gd name="connsiteY0" fmla="*/ 0 h 1570038"/>
              <a:gd name="connsiteX1" fmla="*/ 1568450 w 1568450"/>
              <a:gd name="connsiteY1" fmla="*/ 785019 h 1570038"/>
              <a:gd name="connsiteX2" fmla="*/ 784225 w 1568450"/>
              <a:gd name="connsiteY2" fmla="*/ 1570038 h 1570038"/>
              <a:gd name="connsiteX3" fmla="*/ 0 w 1568450"/>
              <a:gd name="connsiteY3" fmla="*/ 785019 h 1570038"/>
              <a:gd name="connsiteX4" fmla="*/ 784225 w 1568450"/>
              <a:gd name="connsiteY4" fmla="*/ 0 h 1570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8450" h="1570038">
                <a:moveTo>
                  <a:pt x="784225" y="0"/>
                </a:moveTo>
                <a:cubicBezTo>
                  <a:pt x="1217341" y="0"/>
                  <a:pt x="1568450" y="351465"/>
                  <a:pt x="1568450" y="785019"/>
                </a:cubicBezTo>
                <a:cubicBezTo>
                  <a:pt x="1568450" y="1218573"/>
                  <a:pt x="1217341" y="1570038"/>
                  <a:pt x="784225" y="1570038"/>
                </a:cubicBezTo>
                <a:cubicBezTo>
                  <a:pt x="351109" y="1570038"/>
                  <a:pt x="0" y="1218573"/>
                  <a:pt x="0" y="785019"/>
                </a:cubicBezTo>
                <a:cubicBezTo>
                  <a:pt x="0" y="351465"/>
                  <a:pt x="351109" y="0"/>
                  <a:pt x="78422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22" name="Picture Placeholder 21"/>
          <p:cNvSpPr>
            <a:spLocks noGrp="1" noChangeAspect="1"/>
          </p:cNvSpPr>
          <p:nvPr>
            <p:ph type="pic" sz="quarter" idx="17"/>
          </p:nvPr>
        </p:nvSpPr>
        <p:spPr>
          <a:xfrm>
            <a:off x="7357460" y="4516845"/>
            <a:ext cx="1280160" cy="1281455"/>
          </a:xfrm>
          <a:custGeom>
            <a:avLst/>
            <a:gdLst>
              <a:gd name="connsiteX0" fmla="*/ 784225 w 1568450"/>
              <a:gd name="connsiteY0" fmla="*/ 0 h 1570038"/>
              <a:gd name="connsiteX1" fmla="*/ 1568450 w 1568450"/>
              <a:gd name="connsiteY1" fmla="*/ 785019 h 1570038"/>
              <a:gd name="connsiteX2" fmla="*/ 784225 w 1568450"/>
              <a:gd name="connsiteY2" fmla="*/ 1570038 h 1570038"/>
              <a:gd name="connsiteX3" fmla="*/ 0 w 1568450"/>
              <a:gd name="connsiteY3" fmla="*/ 785019 h 1570038"/>
              <a:gd name="connsiteX4" fmla="*/ 784225 w 1568450"/>
              <a:gd name="connsiteY4" fmla="*/ 0 h 1570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8450" h="1570038">
                <a:moveTo>
                  <a:pt x="784225" y="0"/>
                </a:moveTo>
                <a:cubicBezTo>
                  <a:pt x="1217341" y="0"/>
                  <a:pt x="1568450" y="351465"/>
                  <a:pt x="1568450" y="785019"/>
                </a:cubicBezTo>
                <a:cubicBezTo>
                  <a:pt x="1568450" y="1218573"/>
                  <a:pt x="1217341" y="1570038"/>
                  <a:pt x="784225" y="1570038"/>
                </a:cubicBezTo>
                <a:cubicBezTo>
                  <a:pt x="351109" y="1570038"/>
                  <a:pt x="0" y="1218573"/>
                  <a:pt x="0" y="785019"/>
                </a:cubicBezTo>
                <a:cubicBezTo>
                  <a:pt x="0" y="351465"/>
                  <a:pt x="351109" y="0"/>
                  <a:pt x="78422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23" name="Picture Placeholder 22"/>
          <p:cNvSpPr>
            <a:spLocks noGrp="1" noChangeAspect="1"/>
          </p:cNvSpPr>
          <p:nvPr>
            <p:ph type="pic" sz="quarter" idx="18"/>
          </p:nvPr>
        </p:nvSpPr>
        <p:spPr>
          <a:xfrm>
            <a:off x="9053066" y="4516845"/>
            <a:ext cx="1280160" cy="1281455"/>
          </a:xfrm>
          <a:custGeom>
            <a:avLst/>
            <a:gdLst>
              <a:gd name="connsiteX0" fmla="*/ 784225 w 1568450"/>
              <a:gd name="connsiteY0" fmla="*/ 0 h 1570038"/>
              <a:gd name="connsiteX1" fmla="*/ 1568450 w 1568450"/>
              <a:gd name="connsiteY1" fmla="*/ 785019 h 1570038"/>
              <a:gd name="connsiteX2" fmla="*/ 784225 w 1568450"/>
              <a:gd name="connsiteY2" fmla="*/ 1570038 h 1570038"/>
              <a:gd name="connsiteX3" fmla="*/ 0 w 1568450"/>
              <a:gd name="connsiteY3" fmla="*/ 785019 h 1570038"/>
              <a:gd name="connsiteX4" fmla="*/ 784225 w 1568450"/>
              <a:gd name="connsiteY4" fmla="*/ 0 h 1570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8450" h="1570038">
                <a:moveTo>
                  <a:pt x="784225" y="0"/>
                </a:moveTo>
                <a:cubicBezTo>
                  <a:pt x="1217341" y="0"/>
                  <a:pt x="1568450" y="351465"/>
                  <a:pt x="1568450" y="785019"/>
                </a:cubicBezTo>
                <a:cubicBezTo>
                  <a:pt x="1568450" y="1218573"/>
                  <a:pt x="1217341" y="1570038"/>
                  <a:pt x="784225" y="1570038"/>
                </a:cubicBezTo>
                <a:cubicBezTo>
                  <a:pt x="351109" y="1570038"/>
                  <a:pt x="0" y="1218573"/>
                  <a:pt x="0" y="785019"/>
                </a:cubicBezTo>
                <a:cubicBezTo>
                  <a:pt x="0" y="351465"/>
                  <a:pt x="351109" y="0"/>
                  <a:pt x="78422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88C9481-8F1A-42D3-AC5E-6A0CDFDDD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5166360" cy="6858000"/>
          </a:xfrm>
        </p:spPr>
        <p:txBody>
          <a:bodyPr lIns="365760" tIns="365760" rIns="365760" bIns="365760"/>
          <a:lstStyle>
            <a:lvl1pPr algn="ctr">
              <a:defRPr b="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AD8A3B2-6578-499D-B1E0-5B490380DA23}"/>
              </a:ext>
            </a:extLst>
          </p:cNvPr>
          <p:cNvSpPr/>
          <p:nvPr userDrawn="1"/>
        </p:nvSpPr>
        <p:spPr>
          <a:xfrm rot="16200000">
            <a:off x="8591350" y="-1197864"/>
            <a:ext cx="182880" cy="254279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E9F29B5-EB09-4A80-93EC-736B9470D7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036" y="6211991"/>
            <a:ext cx="540426" cy="457200"/>
          </a:xfrm>
          <a:prstGeom prst="rect">
            <a:avLst/>
          </a:prstGeom>
        </p:spPr>
      </p:pic>
      <p:sp>
        <p:nvSpPr>
          <p:cNvPr id="14" name="Picture Placeholder 16">
            <a:extLst>
              <a:ext uri="{FF2B5EF4-FFF2-40B4-BE49-F238E27FC236}">
                <a16:creationId xmlns:a16="http://schemas.microsoft.com/office/drawing/2014/main" id="{CEB40FC7-01DE-4B0D-B0DF-8BC9B96FF8F0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10687050" y="553765"/>
            <a:ext cx="1280160" cy="1281455"/>
          </a:xfrm>
          <a:custGeom>
            <a:avLst/>
            <a:gdLst>
              <a:gd name="connsiteX0" fmla="*/ 784225 w 1568450"/>
              <a:gd name="connsiteY0" fmla="*/ 0 h 1570038"/>
              <a:gd name="connsiteX1" fmla="*/ 1568450 w 1568450"/>
              <a:gd name="connsiteY1" fmla="*/ 785019 h 1570038"/>
              <a:gd name="connsiteX2" fmla="*/ 784225 w 1568450"/>
              <a:gd name="connsiteY2" fmla="*/ 1570038 h 1570038"/>
              <a:gd name="connsiteX3" fmla="*/ 0 w 1568450"/>
              <a:gd name="connsiteY3" fmla="*/ 785019 h 1570038"/>
              <a:gd name="connsiteX4" fmla="*/ 784225 w 1568450"/>
              <a:gd name="connsiteY4" fmla="*/ 0 h 1570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8450" h="1570038">
                <a:moveTo>
                  <a:pt x="784225" y="0"/>
                </a:moveTo>
                <a:cubicBezTo>
                  <a:pt x="1217341" y="0"/>
                  <a:pt x="1568450" y="351465"/>
                  <a:pt x="1568450" y="785019"/>
                </a:cubicBezTo>
                <a:cubicBezTo>
                  <a:pt x="1568450" y="1218573"/>
                  <a:pt x="1217341" y="1570038"/>
                  <a:pt x="784225" y="1570038"/>
                </a:cubicBezTo>
                <a:cubicBezTo>
                  <a:pt x="351109" y="1570038"/>
                  <a:pt x="0" y="1218573"/>
                  <a:pt x="0" y="785019"/>
                </a:cubicBezTo>
                <a:cubicBezTo>
                  <a:pt x="0" y="351465"/>
                  <a:pt x="351109" y="0"/>
                  <a:pt x="78422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24" name="Picture Placeholder 19">
            <a:extLst>
              <a:ext uri="{FF2B5EF4-FFF2-40B4-BE49-F238E27FC236}">
                <a16:creationId xmlns:a16="http://schemas.microsoft.com/office/drawing/2014/main" id="{E9C623D1-28E1-4CE1-A606-66358597F5D8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10692626" y="2492412"/>
            <a:ext cx="1280160" cy="1281455"/>
          </a:xfrm>
          <a:custGeom>
            <a:avLst/>
            <a:gdLst>
              <a:gd name="connsiteX0" fmla="*/ 784225 w 1568450"/>
              <a:gd name="connsiteY0" fmla="*/ 0 h 1570038"/>
              <a:gd name="connsiteX1" fmla="*/ 1568450 w 1568450"/>
              <a:gd name="connsiteY1" fmla="*/ 785019 h 1570038"/>
              <a:gd name="connsiteX2" fmla="*/ 784225 w 1568450"/>
              <a:gd name="connsiteY2" fmla="*/ 1570038 h 1570038"/>
              <a:gd name="connsiteX3" fmla="*/ 0 w 1568450"/>
              <a:gd name="connsiteY3" fmla="*/ 785019 h 1570038"/>
              <a:gd name="connsiteX4" fmla="*/ 784225 w 1568450"/>
              <a:gd name="connsiteY4" fmla="*/ 0 h 1570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8450" h="1570038">
                <a:moveTo>
                  <a:pt x="784225" y="0"/>
                </a:moveTo>
                <a:cubicBezTo>
                  <a:pt x="1217341" y="0"/>
                  <a:pt x="1568450" y="351465"/>
                  <a:pt x="1568450" y="785019"/>
                </a:cubicBezTo>
                <a:cubicBezTo>
                  <a:pt x="1568450" y="1218573"/>
                  <a:pt x="1217341" y="1570038"/>
                  <a:pt x="784225" y="1570038"/>
                </a:cubicBezTo>
                <a:cubicBezTo>
                  <a:pt x="351109" y="1570038"/>
                  <a:pt x="0" y="1218573"/>
                  <a:pt x="0" y="785019"/>
                </a:cubicBezTo>
                <a:cubicBezTo>
                  <a:pt x="0" y="351465"/>
                  <a:pt x="351109" y="0"/>
                  <a:pt x="78422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25" name="Picture Placeholder 22">
            <a:extLst>
              <a:ext uri="{FF2B5EF4-FFF2-40B4-BE49-F238E27FC236}">
                <a16:creationId xmlns:a16="http://schemas.microsoft.com/office/drawing/2014/main" id="{7BBC0E05-88E8-45D0-AE23-8F86E474B4A8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10692626" y="4516845"/>
            <a:ext cx="1280160" cy="1281455"/>
          </a:xfrm>
          <a:custGeom>
            <a:avLst/>
            <a:gdLst>
              <a:gd name="connsiteX0" fmla="*/ 784225 w 1568450"/>
              <a:gd name="connsiteY0" fmla="*/ 0 h 1570038"/>
              <a:gd name="connsiteX1" fmla="*/ 1568450 w 1568450"/>
              <a:gd name="connsiteY1" fmla="*/ 785019 h 1570038"/>
              <a:gd name="connsiteX2" fmla="*/ 784225 w 1568450"/>
              <a:gd name="connsiteY2" fmla="*/ 1570038 h 1570038"/>
              <a:gd name="connsiteX3" fmla="*/ 0 w 1568450"/>
              <a:gd name="connsiteY3" fmla="*/ 785019 h 1570038"/>
              <a:gd name="connsiteX4" fmla="*/ 784225 w 1568450"/>
              <a:gd name="connsiteY4" fmla="*/ 0 h 1570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8450" h="1570038">
                <a:moveTo>
                  <a:pt x="784225" y="0"/>
                </a:moveTo>
                <a:cubicBezTo>
                  <a:pt x="1217341" y="0"/>
                  <a:pt x="1568450" y="351465"/>
                  <a:pt x="1568450" y="785019"/>
                </a:cubicBezTo>
                <a:cubicBezTo>
                  <a:pt x="1568450" y="1218573"/>
                  <a:pt x="1217341" y="1570038"/>
                  <a:pt x="784225" y="1570038"/>
                </a:cubicBezTo>
                <a:cubicBezTo>
                  <a:pt x="351109" y="1570038"/>
                  <a:pt x="0" y="1218573"/>
                  <a:pt x="0" y="785019"/>
                </a:cubicBezTo>
                <a:cubicBezTo>
                  <a:pt x="0" y="351465"/>
                  <a:pt x="351109" y="0"/>
                  <a:pt x="78422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8995115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3CB71-5A3C-4333-B94E-29A21D5C9F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6287" y="3193109"/>
            <a:ext cx="10982739" cy="519294"/>
          </a:xfrm>
        </p:spPr>
        <p:txBody>
          <a:bodyPr anchor="ctr" anchorCtr="0">
            <a:noAutofit/>
          </a:bodyPr>
          <a:lstStyle>
            <a:lvl1pPr algn="ctr">
              <a:defRPr sz="5400" b="1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07900A-1B24-4886-8387-46869A0E69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21279" y="3886234"/>
            <a:ext cx="8348869" cy="519294"/>
          </a:xfrm>
        </p:spPr>
        <p:txBody>
          <a:bodyPr anchor="b" anchorCtr="0">
            <a:noAutofit/>
          </a:bodyPr>
          <a:lstStyle>
            <a:lvl1pPr marL="0" indent="0" algn="ctr">
              <a:buNone/>
              <a:defRPr sz="3600" b="1">
                <a:solidFill>
                  <a:srgbClr val="40404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8F753DE-DD80-4078-940D-3EE535EAA794}"/>
              </a:ext>
            </a:extLst>
          </p:cNvPr>
          <p:cNvSpPr/>
          <p:nvPr userDrawn="1"/>
        </p:nvSpPr>
        <p:spPr>
          <a:xfrm rot="16200000">
            <a:off x="6002232" y="-1197864"/>
            <a:ext cx="182880" cy="254279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CD5329-234A-4365-852C-9878A33E71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193"/>
          <a:stretch/>
        </p:blipFill>
        <p:spPr>
          <a:xfrm>
            <a:off x="3909713" y="689880"/>
            <a:ext cx="4572000" cy="749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0179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3000">
          <p15:clr>
            <a:srgbClr val="FBAE40"/>
          </p15:clr>
        </p15:guide>
        <p15:guide id="2" pos="1488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group of people sitting at a table with a computer&#10;&#10;Description automatically generated">
            <a:extLst>
              <a:ext uri="{FF2B5EF4-FFF2-40B4-BE49-F238E27FC236}">
                <a16:creationId xmlns:a16="http://schemas.microsoft.com/office/drawing/2014/main" id="{8E711CE7-9C37-4544-AC35-1CB3391A74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3" b="4661"/>
          <a:stretch/>
        </p:blipFill>
        <p:spPr>
          <a:xfrm>
            <a:off x="-1" y="-8"/>
            <a:ext cx="9700977" cy="6858000"/>
          </a:xfrm>
          <a:prstGeom prst="rect">
            <a:avLst/>
          </a:prstGeom>
        </p:spPr>
      </p:pic>
      <p:sp>
        <p:nvSpPr>
          <p:cNvPr id="7" name="Freeform 10">
            <a:extLst>
              <a:ext uri="{FF2B5EF4-FFF2-40B4-BE49-F238E27FC236}">
                <a16:creationId xmlns:a16="http://schemas.microsoft.com/office/drawing/2014/main" id="{17BF42AB-6042-4915-94BC-42FF9606462B}"/>
              </a:ext>
            </a:extLst>
          </p:cNvPr>
          <p:cNvSpPr/>
          <p:nvPr userDrawn="1"/>
        </p:nvSpPr>
        <p:spPr>
          <a:xfrm>
            <a:off x="3224463" y="1"/>
            <a:ext cx="8980085" cy="6858000"/>
          </a:xfrm>
          <a:custGeom>
            <a:avLst/>
            <a:gdLst>
              <a:gd name="connsiteX0" fmla="*/ 17819077 w 17819077"/>
              <a:gd name="connsiteY0" fmla="*/ 0 h 13751169"/>
              <a:gd name="connsiteX1" fmla="*/ 10738339 w 17819077"/>
              <a:gd name="connsiteY1" fmla="*/ 0 h 13751169"/>
              <a:gd name="connsiteX2" fmla="*/ 0 w 17819077"/>
              <a:gd name="connsiteY2" fmla="*/ 13751169 h 13751169"/>
              <a:gd name="connsiteX3" fmla="*/ 17819077 w 17819077"/>
              <a:gd name="connsiteY3" fmla="*/ 13751169 h 13751169"/>
              <a:gd name="connsiteX4" fmla="*/ 17819077 w 17819077"/>
              <a:gd name="connsiteY4" fmla="*/ 0 h 13751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19077" h="13751169">
                <a:moveTo>
                  <a:pt x="17819077" y="0"/>
                </a:moveTo>
                <a:lnTo>
                  <a:pt x="10738339" y="0"/>
                </a:lnTo>
                <a:lnTo>
                  <a:pt x="0" y="13751169"/>
                </a:lnTo>
                <a:lnTo>
                  <a:pt x="17819077" y="13751169"/>
                </a:lnTo>
                <a:lnTo>
                  <a:pt x="17819077" y="0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13CB71-5A3C-4333-B94E-29A21D5C9F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1698" y="2630416"/>
            <a:ext cx="4653280" cy="1442567"/>
          </a:xfrm>
        </p:spPr>
        <p:txBody>
          <a:bodyPr anchor="b" anchorCtr="0">
            <a:normAutofit/>
          </a:bodyPr>
          <a:lstStyle>
            <a:lvl1pPr algn="l">
              <a:defRPr sz="4200">
                <a:solidFill>
                  <a:srgbClr val="FCAF1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07900A-1B24-4886-8387-46869A0E69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1698" y="4072983"/>
            <a:ext cx="4653280" cy="519294"/>
          </a:xfrm>
        </p:spPr>
        <p:txBody>
          <a:bodyPr anchor="b" anchorCtr="0"/>
          <a:lstStyle>
            <a:lvl1pPr marL="0" indent="0" algn="l"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F36EE2C-4771-40B8-9C20-366C15892E4D}"/>
              </a:ext>
            </a:extLst>
          </p:cNvPr>
          <p:cNvSpPr/>
          <p:nvPr userDrawn="1"/>
        </p:nvSpPr>
        <p:spPr>
          <a:xfrm rot="10800000">
            <a:off x="12021668" y="2133541"/>
            <a:ext cx="182880" cy="2542791"/>
          </a:xfrm>
          <a:prstGeom prst="rect">
            <a:avLst/>
          </a:prstGeom>
          <a:solidFill>
            <a:srgbClr val="FCAF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92D54B-4CA6-49B5-A3FC-29FA922FF6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757"/>
          <a:stretch/>
        </p:blipFill>
        <p:spPr>
          <a:xfrm>
            <a:off x="6951698" y="5892901"/>
            <a:ext cx="733152" cy="638175"/>
          </a:xfrm>
          <a:prstGeom prst="rect">
            <a:avLst/>
          </a:prstGeom>
        </p:spPr>
      </p:pic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279AF3F4-EE5B-42A9-A8DA-743F39C93F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52"/>
          <a:stretch/>
        </p:blipFill>
        <p:spPr>
          <a:xfrm>
            <a:off x="7684850" y="5882529"/>
            <a:ext cx="3086575" cy="653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6251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300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E6EA7-E0FC-4AF7-8A83-2D7C286A9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FC9F9CE-BCC5-4DB4-B39A-D5C5AD6BCB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D2242-AF35-4282-B133-8E50B411F5B7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C30A608-592C-40EA-9506-C3768CFCEA0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914400" y="1241425"/>
            <a:ext cx="10360152" cy="48085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868224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bg>
      <p:bgPr>
        <a:solidFill>
          <a:srgbClr val="FCAF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E6EA7-E0FC-4AF7-8A83-2D7C286A9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FC9F9CE-BCC5-4DB4-B39A-D5C5AD6BCB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FD2242-AF35-4282-B133-8E50B411F5B7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C30A608-592C-40EA-9506-C3768CFCEA0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914400" y="1241425"/>
            <a:ext cx="10360152" cy="4808538"/>
          </a:xfrm>
        </p:spPr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  <a:lvl2pPr>
              <a:defRPr>
                <a:solidFill>
                  <a:srgbClr val="404040"/>
                </a:solidFill>
              </a:defRPr>
            </a:lvl2pPr>
            <a:lvl3pPr>
              <a:defRPr>
                <a:solidFill>
                  <a:srgbClr val="404040"/>
                </a:solidFill>
              </a:defRPr>
            </a:lvl3pPr>
            <a:lvl4pPr>
              <a:defRPr>
                <a:solidFill>
                  <a:srgbClr val="404040"/>
                </a:solidFill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48F26FAE-6CDC-482A-AE48-3A8E205454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16"/>
          <a:stretch/>
        </p:blipFill>
        <p:spPr>
          <a:xfrm>
            <a:off x="11228832" y="6208776"/>
            <a:ext cx="482288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4051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28447-137F-4D92-9017-E6F24BCA4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EFFAD9-6C51-486E-A917-92AE06E635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1243584"/>
            <a:ext cx="5157216" cy="4809743"/>
          </a:xfrm>
        </p:spPr>
        <p:txBody>
          <a:bodyPr/>
          <a:lstStyle>
            <a:lvl1pPr>
              <a:buSzPct val="100000"/>
              <a:defRPr/>
            </a:lvl1pPr>
            <a:lvl2pPr marL="685800" indent="-228600">
              <a:buSzPct val="90000"/>
              <a:buFont typeface="Wingdings" panose="05000000000000000000" pitchFamily="2" charset="2"/>
              <a:buChar char="§"/>
              <a:defRPr/>
            </a:lvl2pPr>
            <a:lvl3pPr marL="1143000" indent="-228600">
              <a:buSzPct val="80000"/>
              <a:buFont typeface="Courier New" panose="02070309020205020404" pitchFamily="49" charset="0"/>
              <a:buChar char="o"/>
              <a:defRPr/>
            </a:lvl3pPr>
            <a:lvl4pPr marL="1600200" indent="-228600">
              <a:buSzPct val="80000"/>
              <a:buFont typeface="Courier New" panose="02070309020205020404" pitchFamily="49" charset="0"/>
              <a:buChar char="o"/>
              <a:defRPr/>
            </a:lvl4pPr>
            <a:lvl5pPr marL="2057400" indent="-228600">
              <a:buSzPct val="80000"/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F2224B-9A23-4F2D-9EAA-45AFDB2DB0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46273" y="1240969"/>
            <a:ext cx="5157216" cy="4809744"/>
          </a:xfrm>
        </p:spPr>
        <p:txBody>
          <a:bodyPr/>
          <a:lstStyle>
            <a:lvl1pPr>
              <a:buSzPct val="100000"/>
              <a:defRPr/>
            </a:lvl1pPr>
            <a:lvl2pPr marL="685800" indent="-228600">
              <a:buSzPct val="90000"/>
              <a:buFont typeface="Wingdings" panose="05000000000000000000" pitchFamily="2" charset="2"/>
              <a:buChar char="§"/>
              <a:defRPr/>
            </a:lvl2pPr>
            <a:lvl3pPr marL="1143000" indent="-228600">
              <a:buSzPct val="80000"/>
              <a:buFont typeface="Courier New" panose="02070309020205020404" pitchFamily="49" charset="0"/>
              <a:buChar char="o"/>
              <a:defRPr/>
            </a:lvl3pPr>
            <a:lvl4pPr marL="1600200" indent="-228600">
              <a:buSzPct val="80000"/>
              <a:buFont typeface="Courier New" panose="02070309020205020404" pitchFamily="49" charset="0"/>
              <a:buChar char="o"/>
              <a:defRPr/>
            </a:lvl4pPr>
            <a:lvl5pPr marL="2057400" indent="-228600">
              <a:buSzPct val="80000"/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48AB3E38-C1FF-421D-B33F-1F54FCC58A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4592" y="6245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F7FD2242-AF35-4282-B133-8E50B411F5B7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364277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lumn w/Subhe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FAEC0-B574-4F39-9B06-B3D6B95A7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9" y="274320"/>
            <a:ext cx="10388155" cy="6309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8AA7AA-548B-4A50-B800-AEF1F92AB9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1243584"/>
            <a:ext cx="5157787" cy="823912"/>
          </a:xfrm>
        </p:spPr>
        <p:txBody>
          <a:bodyPr anchor="ctr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B4B18A-6A7A-4DBF-A087-B7DC8DA56C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14400" y="2067497"/>
            <a:ext cx="5157787" cy="3983216"/>
          </a:xfrm>
        </p:spPr>
        <p:txBody>
          <a:bodyPr/>
          <a:lstStyle>
            <a:lvl1pPr>
              <a:buSzPct val="90000"/>
              <a:defRPr/>
            </a:lvl1pPr>
            <a:lvl2pPr marL="685800" indent="-228600">
              <a:buSzPct val="90000"/>
              <a:buFont typeface="Wingdings" panose="05000000000000000000" pitchFamily="2" charset="2"/>
              <a:buChar char="§"/>
              <a:defRPr/>
            </a:lvl2pPr>
            <a:lvl3pPr marL="1143000" indent="-228600">
              <a:buSzPct val="80000"/>
              <a:buFont typeface="Courier New" panose="02070309020205020404" pitchFamily="49" charset="0"/>
              <a:buChar char="o"/>
              <a:defRPr/>
            </a:lvl3pPr>
            <a:lvl4pPr marL="1600200" indent="-228600">
              <a:buSzPct val="80000"/>
              <a:buFont typeface="Courier New" panose="02070309020205020404" pitchFamily="49" charset="0"/>
              <a:buChar char="o"/>
              <a:defRPr/>
            </a:lvl4pPr>
            <a:lvl5pPr marL="2057400" indent="-228600">
              <a:buSzPct val="80000"/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67C895-4F21-40B8-8268-4C2C911514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44768" y="1243584"/>
            <a:ext cx="5157787" cy="823912"/>
          </a:xfrm>
        </p:spPr>
        <p:txBody>
          <a:bodyPr anchor="ctr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BBF083-CBF7-435C-BD87-F04E3565CB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44768" y="2067497"/>
            <a:ext cx="5157787" cy="3983216"/>
          </a:xfrm>
        </p:spPr>
        <p:txBody>
          <a:bodyPr/>
          <a:lstStyle>
            <a:lvl1pPr>
              <a:buSzPct val="90000"/>
              <a:defRPr/>
            </a:lvl1pPr>
            <a:lvl2pPr marL="685800" indent="-228600">
              <a:buSzPct val="90000"/>
              <a:buFont typeface="Wingdings" panose="05000000000000000000" pitchFamily="2" charset="2"/>
              <a:buChar char="§"/>
              <a:defRPr/>
            </a:lvl2pPr>
            <a:lvl3pPr marL="1143000" indent="-228600">
              <a:buSzPct val="80000"/>
              <a:buFont typeface="Courier New" panose="02070309020205020404" pitchFamily="49" charset="0"/>
              <a:buChar char="o"/>
              <a:defRPr/>
            </a:lvl3pPr>
            <a:lvl4pPr marL="1600200" indent="-228600">
              <a:buSzPct val="80000"/>
              <a:buFont typeface="Courier New" panose="02070309020205020404" pitchFamily="49" charset="0"/>
              <a:buChar char="o"/>
              <a:defRPr/>
            </a:lvl4pPr>
            <a:lvl5pPr marL="2057400" indent="-228600">
              <a:buSzPct val="80000"/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3788B4-1AB2-4949-A00D-5939BA1EA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4592" y="6245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104FB10-9287-40F1-819A-197D84CA3E7A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64541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standing in front of a large crowd of people&#10;&#10;Description automatically generated">
            <a:extLst>
              <a:ext uri="{FF2B5EF4-FFF2-40B4-BE49-F238E27FC236}">
                <a16:creationId xmlns:a16="http://schemas.microsoft.com/office/drawing/2014/main" id="{E9CD0A30-D086-4D58-9A46-B4E8DBB6A4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25"/>
          <a:stretch/>
        </p:blipFill>
        <p:spPr>
          <a:xfrm>
            <a:off x="-4437" y="0"/>
            <a:ext cx="11064240" cy="6858000"/>
          </a:xfrm>
          <a:prstGeom prst="rect">
            <a:avLst/>
          </a:prstGeom>
        </p:spPr>
      </p:pic>
      <p:sp>
        <p:nvSpPr>
          <p:cNvPr id="7" name="Freeform 10">
            <a:extLst>
              <a:ext uri="{FF2B5EF4-FFF2-40B4-BE49-F238E27FC236}">
                <a16:creationId xmlns:a16="http://schemas.microsoft.com/office/drawing/2014/main" id="{17BF42AB-6042-4915-94BC-42FF9606462B}"/>
              </a:ext>
            </a:extLst>
          </p:cNvPr>
          <p:cNvSpPr/>
          <p:nvPr userDrawn="1"/>
        </p:nvSpPr>
        <p:spPr>
          <a:xfrm>
            <a:off x="3224463" y="1"/>
            <a:ext cx="8980085" cy="6858000"/>
          </a:xfrm>
          <a:custGeom>
            <a:avLst/>
            <a:gdLst>
              <a:gd name="connsiteX0" fmla="*/ 17819077 w 17819077"/>
              <a:gd name="connsiteY0" fmla="*/ 0 h 13751169"/>
              <a:gd name="connsiteX1" fmla="*/ 10738339 w 17819077"/>
              <a:gd name="connsiteY1" fmla="*/ 0 h 13751169"/>
              <a:gd name="connsiteX2" fmla="*/ 0 w 17819077"/>
              <a:gd name="connsiteY2" fmla="*/ 13751169 h 13751169"/>
              <a:gd name="connsiteX3" fmla="*/ 17819077 w 17819077"/>
              <a:gd name="connsiteY3" fmla="*/ 13751169 h 13751169"/>
              <a:gd name="connsiteX4" fmla="*/ 17819077 w 17819077"/>
              <a:gd name="connsiteY4" fmla="*/ 0 h 13751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19077" h="13751169">
                <a:moveTo>
                  <a:pt x="17819077" y="0"/>
                </a:moveTo>
                <a:lnTo>
                  <a:pt x="10738339" y="0"/>
                </a:lnTo>
                <a:lnTo>
                  <a:pt x="0" y="13751169"/>
                </a:lnTo>
                <a:lnTo>
                  <a:pt x="17819077" y="13751169"/>
                </a:lnTo>
                <a:lnTo>
                  <a:pt x="1781907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30303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13CB71-5A3C-4333-B94E-29A21D5C9F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1698" y="2630416"/>
            <a:ext cx="4653280" cy="1442567"/>
          </a:xfrm>
        </p:spPr>
        <p:txBody>
          <a:bodyPr anchor="b" anchorCtr="0">
            <a:normAutofit/>
          </a:bodyPr>
          <a:lstStyle>
            <a:lvl1pPr algn="l">
              <a:defRPr sz="4200">
                <a:solidFill>
                  <a:srgbClr val="30303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07900A-1B24-4886-8387-46869A0E69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1698" y="4072983"/>
            <a:ext cx="4653280" cy="519294"/>
          </a:xfrm>
        </p:spPr>
        <p:txBody>
          <a:bodyPr anchor="b" anchorCtr="0"/>
          <a:lstStyle>
            <a:lvl1pPr marL="0" indent="0" algn="l"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F36EE2C-4771-40B8-9C20-366C15892E4D}"/>
              </a:ext>
            </a:extLst>
          </p:cNvPr>
          <p:cNvSpPr/>
          <p:nvPr userDrawn="1"/>
        </p:nvSpPr>
        <p:spPr>
          <a:xfrm rot="10800000">
            <a:off x="12021668" y="2133541"/>
            <a:ext cx="182880" cy="254279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A8EFF72-0B11-497D-9CAE-1F76246A612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6976" y="5515550"/>
            <a:ext cx="3495200" cy="100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3937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300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33824-FE3B-4379-A284-CD20ADF3F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1265224B-7F4D-4BD9-A58F-5677E7064E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4592" y="6245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F7FD2242-AF35-4282-B133-8E50B411F5B7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757716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lour Block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EFFAD9-6C51-486E-A917-92AE06E635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91200" y="771525"/>
            <a:ext cx="5747083" cy="5252506"/>
          </a:xfrm>
        </p:spPr>
        <p:txBody>
          <a:bodyPr/>
          <a:lstStyle>
            <a:lvl1pPr>
              <a:buSzPct val="100000"/>
              <a:defRPr/>
            </a:lvl1pPr>
            <a:lvl2pPr marL="685800" indent="-228600">
              <a:buSzPct val="90000"/>
              <a:buFont typeface="Wingdings" panose="05000000000000000000" pitchFamily="2" charset="2"/>
              <a:buChar char="§"/>
              <a:defRPr/>
            </a:lvl2pPr>
            <a:lvl3pPr marL="1143000" indent="-228600">
              <a:buSzPct val="80000"/>
              <a:buFont typeface="Courier New" panose="02070309020205020404" pitchFamily="49" charset="0"/>
              <a:buChar char="o"/>
              <a:defRPr/>
            </a:lvl3pPr>
            <a:lvl4pPr marL="1600200" indent="-228600">
              <a:buSzPct val="80000"/>
              <a:buFont typeface="Courier New" panose="02070309020205020404" pitchFamily="49" charset="0"/>
              <a:buChar char="o"/>
              <a:defRPr/>
            </a:lvl4pPr>
            <a:lvl5pPr marL="2057400" indent="-228600">
              <a:buSzPct val="80000"/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9E8A531-FA25-4485-938D-9BCD1D46D5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5166360" cy="6858000"/>
          </a:xfrm>
          <a:solidFill>
            <a:srgbClr val="58595A"/>
          </a:solidFill>
        </p:spPr>
        <p:txBody>
          <a:bodyPr lIns="320040" tIns="320040" rIns="320040" bIns="320040" anchor="ctr">
            <a:normAutofit/>
          </a:bodyPr>
          <a:lstStyle>
            <a:lvl1pPr marL="0" indent="0" algn="ctr">
              <a:lnSpc>
                <a:spcPts val="6000"/>
              </a:lnSpc>
              <a:buNone/>
              <a:defRPr sz="54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844EF51-8415-45EA-A89F-249C53BD0107}"/>
              </a:ext>
            </a:extLst>
          </p:cNvPr>
          <p:cNvSpPr/>
          <p:nvPr userDrawn="1"/>
        </p:nvSpPr>
        <p:spPr>
          <a:xfrm rot="16200000">
            <a:off x="8573301" y="-1197864"/>
            <a:ext cx="182880" cy="2542791"/>
          </a:xfrm>
          <a:prstGeom prst="rect">
            <a:avLst/>
          </a:prstGeom>
          <a:solidFill>
            <a:srgbClr val="FCAF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BFD6412-FE6F-4BAD-AA6B-FFD76BDB71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885"/>
          <a:stretch/>
        </p:blipFill>
        <p:spPr>
          <a:xfrm>
            <a:off x="11228832" y="6211989"/>
            <a:ext cx="497297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1460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/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AEC543E7-118E-4802-A6FD-8D0FFE389D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4592" y="6245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F7FD2242-AF35-4282-B133-8E50B411F5B7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104317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27101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5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B7135-8011-4DFF-93B4-A72B1F0E8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510844"/>
            <a:ext cx="10515600" cy="1051631"/>
          </a:xfrm>
        </p:spPr>
        <p:txBody>
          <a:bodyPr anchor="ctr" anchorCtr="0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07C86E-DB85-4EE8-A5A0-379BA43842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494115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F68E54-FA38-452C-B913-EE7DD8A259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885"/>
          <a:stretch/>
        </p:blipFill>
        <p:spPr>
          <a:xfrm>
            <a:off x="11228832" y="6211989"/>
            <a:ext cx="497297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9013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B1461C5-1562-48BC-A460-FFEBBDC71CC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772998"/>
            <a:ext cx="12192000" cy="5269583"/>
          </a:xfrm>
        </p:spPr>
        <p:txBody>
          <a:bodyPr/>
          <a:lstStyle/>
          <a:p>
            <a:endParaRPr lang="en-CA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F4C5E0DF-20F6-4A16-B708-6923A0B612F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43273" y="772998"/>
            <a:ext cx="3559845" cy="5269583"/>
          </a:xfrm>
          <a:solidFill>
            <a:srgbClr val="FCAF17"/>
          </a:solidFill>
        </p:spPr>
        <p:txBody>
          <a:bodyPr anchor="ctr">
            <a:normAutofit/>
          </a:bodyPr>
          <a:lstStyle>
            <a:lvl1pPr marL="0" indent="0" algn="ctr">
              <a:lnSpc>
                <a:spcPts val="4200"/>
              </a:lnSpc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8E18F9B-E2CD-49FC-A62E-66D85A848B5A}"/>
              </a:ext>
            </a:extLst>
          </p:cNvPr>
          <p:cNvSpPr/>
          <p:nvPr userDrawn="1"/>
        </p:nvSpPr>
        <p:spPr>
          <a:xfrm>
            <a:off x="4593265" y="-19664"/>
            <a:ext cx="3040912" cy="2658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733611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s in circ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5680850" y="553475"/>
            <a:ext cx="1568450" cy="1570038"/>
          </a:xfrm>
          <a:custGeom>
            <a:avLst/>
            <a:gdLst>
              <a:gd name="connsiteX0" fmla="*/ 784225 w 1568450"/>
              <a:gd name="connsiteY0" fmla="*/ 0 h 1570038"/>
              <a:gd name="connsiteX1" fmla="*/ 1568450 w 1568450"/>
              <a:gd name="connsiteY1" fmla="*/ 785019 h 1570038"/>
              <a:gd name="connsiteX2" fmla="*/ 784225 w 1568450"/>
              <a:gd name="connsiteY2" fmla="*/ 1570038 h 1570038"/>
              <a:gd name="connsiteX3" fmla="*/ 0 w 1568450"/>
              <a:gd name="connsiteY3" fmla="*/ 785019 h 1570038"/>
              <a:gd name="connsiteX4" fmla="*/ 784225 w 1568450"/>
              <a:gd name="connsiteY4" fmla="*/ 0 h 1570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8450" h="1570038">
                <a:moveTo>
                  <a:pt x="784225" y="0"/>
                </a:moveTo>
                <a:cubicBezTo>
                  <a:pt x="1217341" y="0"/>
                  <a:pt x="1568450" y="351465"/>
                  <a:pt x="1568450" y="785019"/>
                </a:cubicBezTo>
                <a:cubicBezTo>
                  <a:pt x="1568450" y="1218573"/>
                  <a:pt x="1217341" y="1570038"/>
                  <a:pt x="784225" y="1570038"/>
                </a:cubicBezTo>
                <a:cubicBezTo>
                  <a:pt x="351109" y="1570038"/>
                  <a:pt x="0" y="1218573"/>
                  <a:pt x="0" y="785019"/>
                </a:cubicBezTo>
                <a:cubicBezTo>
                  <a:pt x="0" y="351465"/>
                  <a:pt x="351109" y="0"/>
                  <a:pt x="78422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1"/>
          </p:nvPr>
        </p:nvSpPr>
        <p:spPr>
          <a:xfrm>
            <a:off x="7799581" y="553475"/>
            <a:ext cx="1568450" cy="1570038"/>
          </a:xfrm>
          <a:custGeom>
            <a:avLst/>
            <a:gdLst>
              <a:gd name="connsiteX0" fmla="*/ 784225 w 1568450"/>
              <a:gd name="connsiteY0" fmla="*/ 0 h 1570038"/>
              <a:gd name="connsiteX1" fmla="*/ 1568450 w 1568450"/>
              <a:gd name="connsiteY1" fmla="*/ 785019 h 1570038"/>
              <a:gd name="connsiteX2" fmla="*/ 784225 w 1568450"/>
              <a:gd name="connsiteY2" fmla="*/ 1570038 h 1570038"/>
              <a:gd name="connsiteX3" fmla="*/ 0 w 1568450"/>
              <a:gd name="connsiteY3" fmla="*/ 785019 h 1570038"/>
              <a:gd name="connsiteX4" fmla="*/ 784225 w 1568450"/>
              <a:gd name="connsiteY4" fmla="*/ 0 h 1570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8450" h="1570038">
                <a:moveTo>
                  <a:pt x="784225" y="0"/>
                </a:moveTo>
                <a:cubicBezTo>
                  <a:pt x="1217341" y="0"/>
                  <a:pt x="1568450" y="351465"/>
                  <a:pt x="1568450" y="785019"/>
                </a:cubicBezTo>
                <a:cubicBezTo>
                  <a:pt x="1568450" y="1218573"/>
                  <a:pt x="1217341" y="1570038"/>
                  <a:pt x="784225" y="1570038"/>
                </a:cubicBezTo>
                <a:cubicBezTo>
                  <a:pt x="351109" y="1570038"/>
                  <a:pt x="0" y="1218573"/>
                  <a:pt x="0" y="785019"/>
                </a:cubicBezTo>
                <a:cubicBezTo>
                  <a:pt x="0" y="351465"/>
                  <a:pt x="351109" y="0"/>
                  <a:pt x="78422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2"/>
          </p:nvPr>
        </p:nvSpPr>
        <p:spPr>
          <a:xfrm>
            <a:off x="9901584" y="547899"/>
            <a:ext cx="1568450" cy="1570038"/>
          </a:xfrm>
          <a:custGeom>
            <a:avLst/>
            <a:gdLst>
              <a:gd name="connsiteX0" fmla="*/ 784225 w 1568450"/>
              <a:gd name="connsiteY0" fmla="*/ 0 h 1570038"/>
              <a:gd name="connsiteX1" fmla="*/ 1568450 w 1568450"/>
              <a:gd name="connsiteY1" fmla="*/ 785019 h 1570038"/>
              <a:gd name="connsiteX2" fmla="*/ 784225 w 1568450"/>
              <a:gd name="connsiteY2" fmla="*/ 1570038 h 1570038"/>
              <a:gd name="connsiteX3" fmla="*/ 0 w 1568450"/>
              <a:gd name="connsiteY3" fmla="*/ 785019 h 1570038"/>
              <a:gd name="connsiteX4" fmla="*/ 784225 w 1568450"/>
              <a:gd name="connsiteY4" fmla="*/ 0 h 1570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8450" h="1570038">
                <a:moveTo>
                  <a:pt x="784225" y="0"/>
                </a:moveTo>
                <a:cubicBezTo>
                  <a:pt x="1217341" y="0"/>
                  <a:pt x="1568450" y="351465"/>
                  <a:pt x="1568450" y="785019"/>
                </a:cubicBezTo>
                <a:cubicBezTo>
                  <a:pt x="1568450" y="1218573"/>
                  <a:pt x="1217341" y="1570038"/>
                  <a:pt x="784225" y="1570038"/>
                </a:cubicBezTo>
                <a:cubicBezTo>
                  <a:pt x="351109" y="1570038"/>
                  <a:pt x="0" y="1218573"/>
                  <a:pt x="0" y="785019"/>
                </a:cubicBezTo>
                <a:cubicBezTo>
                  <a:pt x="0" y="351465"/>
                  <a:pt x="351109" y="0"/>
                  <a:pt x="78422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5680850" y="2492122"/>
            <a:ext cx="1568450" cy="1570038"/>
          </a:xfrm>
          <a:custGeom>
            <a:avLst/>
            <a:gdLst>
              <a:gd name="connsiteX0" fmla="*/ 784225 w 1568450"/>
              <a:gd name="connsiteY0" fmla="*/ 0 h 1570038"/>
              <a:gd name="connsiteX1" fmla="*/ 1568450 w 1568450"/>
              <a:gd name="connsiteY1" fmla="*/ 785019 h 1570038"/>
              <a:gd name="connsiteX2" fmla="*/ 784225 w 1568450"/>
              <a:gd name="connsiteY2" fmla="*/ 1570038 h 1570038"/>
              <a:gd name="connsiteX3" fmla="*/ 0 w 1568450"/>
              <a:gd name="connsiteY3" fmla="*/ 785019 h 1570038"/>
              <a:gd name="connsiteX4" fmla="*/ 784225 w 1568450"/>
              <a:gd name="connsiteY4" fmla="*/ 0 h 1570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8450" h="1570038">
                <a:moveTo>
                  <a:pt x="784225" y="0"/>
                </a:moveTo>
                <a:cubicBezTo>
                  <a:pt x="1217341" y="0"/>
                  <a:pt x="1568450" y="351465"/>
                  <a:pt x="1568450" y="785019"/>
                </a:cubicBezTo>
                <a:cubicBezTo>
                  <a:pt x="1568450" y="1218573"/>
                  <a:pt x="1217341" y="1570038"/>
                  <a:pt x="784225" y="1570038"/>
                </a:cubicBezTo>
                <a:cubicBezTo>
                  <a:pt x="351109" y="1570038"/>
                  <a:pt x="0" y="1218573"/>
                  <a:pt x="0" y="785019"/>
                </a:cubicBezTo>
                <a:cubicBezTo>
                  <a:pt x="0" y="351465"/>
                  <a:pt x="351109" y="0"/>
                  <a:pt x="78422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7799581" y="2492122"/>
            <a:ext cx="1568450" cy="1570038"/>
          </a:xfrm>
          <a:custGeom>
            <a:avLst/>
            <a:gdLst>
              <a:gd name="connsiteX0" fmla="*/ 784225 w 1568450"/>
              <a:gd name="connsiteY0" fmla="*/ 0 h 1570038"/>
              <a:gd name="connsiteX1" fmla="*/ 1568450 w 1568450"/>
              <a:gd name="connsiteY1" fmla="*/ 785019 h 1570038"/>
              <a:gd name="connsiteX2" fmla="*/ 784225 w 1568450"/>
              <a:gd name="connsiteY2" fmla="*/ 1570038 h 1570038"/>
              <a:gd name="connsiteX3" fmla="*/ 0 w 1568450"/>
              <a:gd name="connsiteY3" fmla="*/ 785019 h 1570038"/>
              <a:gd name="connsiteX4" fmla="*/ 784225 w 1568450"/>
              <a:gd name="connsiteY4" fmla="*/ 0 h 1570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8450" h="1570038">
                <a:moveTo>
                  <a:pt x="784225" y="0"/>
                </a:moveTo>
                <a:cubicBezTo>
                  <a:pt x="1217341" y="0"/>
                  <a:pt x="1568450" y="351465"/>
                  <a:pt x="1568450" y="785019"/>
                </a:cubicBezTo>
                <a:cubicBezTo>
                  <a:pt x="1568450" y="1218573"/>
                  <a:pt x="1217341" y="1570038"/>
                  <a:pt x="784225" y="1570038"/>
                </a:cubicBezTo>
                <a:cubicBezTo>
                  <a:pt x="351109" y="1570038"/>
                  <a:pt x="0" y="1218573"/>
                  <a:pt x="0" y="785019"/>
                </a:cubicBezTo>
                <a:cubicBezTo>
                  <a:pt x="0" y="351465"/>
                  <a:pt x="351109" y="0"/>
                  <a:pt x="78422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5"/>
          </p:nvPr>
        </p:nvSpPr>
        <p:spPr>
          <a:xfrm>
            <a:off x="9907160" y="2486546"/>
            <a:ext cx="1568450" cy="1570038"/>
          </a:xfrm>
          <a:custGeom>
            <a:avLst/>
            <a:gdLst>
              <a:gd name="connsiteX0" fmla="*/ 784225 w 1568450"/>
              <a:gd name="connsiteY0" fmla="*/ 0 h 1570038"/>
              <a:gd name="connsiteX1" fmla="*/ 1568450 w 1568450"/>
              <a:gd name="connsiteY1" fmla="*/ 785019 h 1570038"/>
              <a:gd name="connsiteX2" fmla="*/ 784225 w 1568450"/>
              <a:gd name="connsiteY2" fmla="*/ 1570038 h 1570038"/>
              <a:gd name="connsiteX3" fmla="*/ 0 w 1568450"/>
              <a:gd name="connsiteY3" fmla="*/ 785019 h 1570038"/>
              <a:gd name="connsiteX4" fmla="*/ 784225 w 1568450"/>
              <a:gd name="connsiteY4" fmla="*/ 0 h 1570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8450" h="1570038">
                <a:moveTo>
                  <a:pt x="784225" y="0"/>
                </a:moveTo>
                <a:cubicBezTo>
                  <a:pt x="1217341" y="0"/>
                  <a:pt x="1568450" y="351465"/>
                  <a:pt x="1568450" y="785019"/>
                </a:cubicBezTo>
                <a:cubicBezTo>
                  <a:pt x="1568450" y="1218573"/>
                  <a:pt x="1217341" y="1570038"/>
                  <a:pt x="784225" y="1570038"/>
                </a:cubicBezTo>
                <a:cubicBezTo>
                  <a:pt x="351109" y="1570038"/>
                  <a:pt x="0" y="1218573"/>
                  <a:pt x="0" y="785019"/>
                </a:cubicBezTo>
                <a:cubicBezTo>
                  <a:pt x="0" y="351465"/>
                  <a:pt x="351109" y="0"/>
                  <a:pt x="78422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6"/>
          </p:nvPr>
        </p:nvSpPr>
        <p:spPr>
          <a:xfrm>
            <a:off x="5680850" y="4516555"/>
            <a:ext cx="1568450" cy="1570038"/>
          </a:xfrm>
          <a:custGeom>
            <a:avLst/>
            <a:gdLst>
              <a:gd name="connsiteX0" fmla="*/ 784225 w 1568450"/>
              <a:gd name="connsiteY0" fmla="*/ 0 h 1570038"/>
              <a:gd name="connsiteX1" fmla="*/ 1568450 w 1568450"/>
              <a:gd name="connsiteY1" fmla="*/ 785019 h 1570038"/>
              <a:gd name="connsiteX2" fmla="*/ 784225 w 1568450"/>
              <a:gd name="connsiteY2" fmla="*/ 1570038 h 1570038"/>
              <a:gd name="connsiteX3" fmla="*/ 0 w 1568450"/>
              <a:gd name="connsiteY3" fmla="*/ 785019 h 1570038"/>
              <a:gd name="connsiteX4" fmla="*/ 784225 w 1568450"/>
              <a:gd name="connsiteY4" fmla="*/ 0 h 1570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8450" h="1570038">
                <a:moveTo>
                  <a:pt x="784225" y="0"/>
                </a:moveTo>
                <a:cubicBezTo>
                  <a:pt x="1217341" y="0"/>
                  <a:pt x="1568450" y="351465"/>
                  <a:pt x="1568450" y="785019"/>
                </a:cubicBezTo>
                <a:cubicBezTo>
                  <a:pt x="1568450" y="1218573"/>
                  <a:pt x="1217341" y="1570038"/>
                  <a:pt x="784225" y="1570038"/>
                </a:cubicBezTo>
                <a:cubicBezTo>
                  <a:pt x="351109" y="1570038"/>
                  <a:pt x="0" y="1218573"/>
                  <a:pt x="0" y="785019"/>
                </a:cubicBezTo>
                <a:cubicBezTo>
                  <a:pt x="0" y="351465"/>
                  <a:pt x="351109" y="0"/>
                  <a:pt x="78422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7"/>
          </p:nvPr>
        </p:nvSpPr>
        <p:spPr>
          <a:xfrm>
            <a:off x="7799581" y="4516555"/>
            <a:ext cx="1568450" cy="1570038"/>
          </a:xfrm>
          <a:custGeom>
            <a:avLst/>
            <a:gdLst>
              <a:gd name="connsiteX0" fmla="*/ 784225 w 1568450"/>
              <a:gd name="connsiteY0" fmla="*/ 0 h 1570038"/>
              <a:gd name="connsiteX1" fmla="*/ 1568450 w 1568450"/>
              <a:gd name="connsiteY1" fmla="*/ 785019 h 1570038"/>
              <a:gd name="connsiteX2" fmla="*/ 784225 w 1568450"/>
              <a:gd name="connsiteY2" fmla="*/ 1570038 h 1570038"/>
              <a:gd name="connsiteX3" fmla="*/ 0 w 1568450"/>
              <a:gd name="connsiteY3" fmla="*/ 785019 h 1570038"/>
              <a:gd name="connsiteX4" fmla="*/ 784225 w 1568450"/>
              <a:gd name="connsiteY4" fmla="*/ 0 h 1570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8450" h="1570038">
                <a:moveTo>
                  <a:pt x="784225" y="0"/>
                </a:moveTo>
                <a:cubicBezTo>
                  <a:pt x="1217341" y="0"/>
                  <a:pt x="1568450" y="351465"/>
                  <a:pt x="1568450" y="785019"/>
                </a:cubicBezTo>
                <a:cubicBezTo>
                  <a:pt x="1568450" y="1218573"/>
                  <a:pt x="1217341" y="1570038"/>
                  <a:pt x="784225" y="1570038"/>
                </a:cubicBezTo>
                <a:cubicBezTo>
                  <a:pt x="351109" y="1570038"/>
                  <a:pt x="0" y="1218573"/>
                  <a:pt x="0" y="785019"/>
                </a:cubicBezTo>
                <a:cubicBezTo>
                  <a:pt x="0" y="351465"/>
                  <a:pt x="351109" y="0"/>
                  <a:pt x="78422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8"/>
          </p:nvPr>
        </p:nvSpPr>
        <p:spPr>
          <a:xfrm>
            <a:off x="9907160" y="4510979"/>
            <a:ext cx="1568450" cy="1570038"/>
          </a:xfrm>
          <a:custGeom>
            <a:avLst/>
            <a:gdLst>
              <a:gd name="connsiteX0" fmla="*/ 784225 w 1568450"/>
              <a:gd name="connsiteY0" fmla="*/ 0 h 1570038"/>
              <a:gd name="connsiteX1" fmla="*/ 1568450 w 1568450"/>
              <a:gd name="connsiteY1" fmla="*/ 785019 h 1570038"/>
              <a:gd name="connsiteX2" fmla="*/ 784225 w 1568450"/>
              <a:gd name="connsiteY2" fmla="*/ 1570038 h 1570038"/>
              <a:gd name="connsiteX3" fmla="*/ 0 w 1568450"/>
              <a:gd name="connsiteY3" fmla="*/ 785019 h 1570038"/>
              <a:gd name="connsiteX4" fmla="*/ 784225 w 1568450"/>
              <a:gd name="connsiteY4" fmla="*/ 0 h 1570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8450" h="1570038">
                <a:moveTo>
                  <a:pt x="784225" y="0"/>
                </a:moveTo>
                <a:cubicBezTo>
                  <a:pt x="1217341" y="0"/>
                  <a:pt x="1568450" y="351465"/>
                  <a:pt x="1568450" y="785019"/>
                </a:cubicBezTo>
                <a:cubicBezTo>
                  <a:pt x="1568450" y="1218573"/>
                  <a:pt x="1217341" y="1570038"/>
                  <a:pt x="784225" y="1570038"/>
                </a:cubicBezTo>
                <a:cubicBezTo>
                  <a:pt x="351109" y="1570038"/>
                  <a:pt x="0" y="1218573"/>
                  <a:pt x="0" y="785019"/>
                </a:cubicBezTo>
                <a:cubicBezTo>
                  <a:pt x="0" y="351465"/>
                  <a:pt x="351109" y="0"/>
                  <a:pt x="78422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88C9481-8F1A-42D3-AC5E-6A0CDFDDD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5166360" cy="6858000"/>
          </a:xfrm>
        </p:spPr>
        <p:txBody>
          <a:bodyPr lIns="365760" tIns="365760" rIns="365760" bIns="365760"/>
          <a:lstStyle>
            <a:lvl1pPr algn="ctr">
              <a:lnSpc>
                <a:spcPts val="6000"/>
              </a:lnSpc>
              <a:defRPr sz="5400"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576092F-0D06-41B4-850E-E101FC0870BB}"/>
              </a:ext>
            </a:extLst>
          </p:cNvPr>
          <p:cNvSpPr/>
          <p:nvPr userDrawn="1"/>
        </p:nvSpPr>
        <p:spPr>
          <a:xfrm rot="16200000">
            <a:off x="8573301" y="-1197864"/>
            <a:ext cx="182880" cy="2542791"/>
          </a:xfrm>
          <a:prstGeom prst="rect">
            <a:avLst/>
          </a:prstGeom>
          <a:solidFill>
            <a:srgbClr val="FCAF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879F5EA-B849-481A-A95D-CE5793CF84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885"/>
          <a:stretch/>
        </p:blipFill>
        <p:spPr>
          <a:xfrm>
            <a:off x="11228832" y="6211989"/>
            <a:ext cx="497297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423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E6EA7-E0FC-4AF7-8A83-2D7C286A9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FC9F9CE-BCC5-4DB4-B39A-D5C5AD6BCB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D2242-AF35-4282-B133-8E50B411F5B7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C30A608-592C-40EA-9506-C3768CFCEA0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914400" y="1241425"/>
            <a:ext cx="10360152" cy="48085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00137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E6EA7-E0FC-4AF7-8A83-2D7C286A9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FC9F9CE-BCC5-4DB4-B39A-D5C5AD6BCB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FD2242-AF35-4282-B133-8E50B411F5B7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C30A608-592C-40EA-9506-C3768CFCEA0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914400" y="1241425"/>
            <a:ext cx="10360152" cy="4808538"/>
          </a:xfrm>
        </p:spPr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  <a:lvl2pPr>
              <a:defRPr>
                <a:solidFill>
                  <a:srgbClr val="404040"/>
                </a:solidFill>
              </a:defRPr>
            </a:lvl2pPr>
            <a:lvl3pPr>
              <a:defRPr>
                <a:solidFill>
                  <a:srgbClr val="404040"/>
                </a:solidFill>
              </a:defRPr>
            </a:lvl3pPr>
            <a:lvl4pPr>
              <a:defRPr>
                <a:solidFill>
                  <a:srgbClr val="404040"/>
                </a:solidFill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CA883E4-9193-4E4C-885F-6E51FD75F6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832" y="6211991"/>
            <a:ext cx="53721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788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28447-137F-4D92-9017-E6F24BCA4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EFFAD9-6C51-486E-A917-92AE06E635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1243584"/>
            <a:ext cx="5157216" cy="4809743"/>
          </a:xfrm>
        </p:spPr>
        <p:txBody>
          <a:bodyPr/>
          <a:lstStyle>
            <a:lvl1pPr>
              <a:buSzPct val="100000"/>
              <a:defRPr/>
            </a:lvl1pPr>
            <a:lvl2pPr marL="685800" indent="-228600">
              <a:buSzPct val="90000"/>
              <a:buFont typeface="Wingdings" panose="05000000000000000000" pitchFamily="2" charset="2"/>
              <a:buChar char="§"/>
              <a:defRPr/>
            </a:lvl2pPr>
            <a:lvl3pPr marL="1143000" indent="-228600">
              <a:buSzPct val="80000"/>
              <a:buFont typeface="Courier New" panose="02070309020205020404" pitchFamily="49" charset="0"/>
              <a:buChar char="o"/>
              <a:defRPr/>
            </a:lvl3pPr>
            <a:lvl4pPr marL="1600200" indent="-228600">
              <a:buSzPct val="80000"/>
              <a:buFont typeface="Courier New" panose="02070309020205020404" pitchFamily="49" charset="0"/>
              <a:buChar char="o"/>
              <a:defRPr/>
            </a:lvl4pPr>
            <a:lvl5pPr marL="2057400" indent="-228600">
              <a:buSzPct val="80000"/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F2224B-9A23-4F2D-9EAA-45AFDB2DB0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46273" y="1240969"/>
            <a:ext cx="5157216" cy="4809744"/>
          </a:xfrm>
        </p:spPr>
        <p:txBody>
          <a:bodyPr/>
          <a:lstStyle>
            <a:lvl1pPr>
              <a:buSzPct val="100000"/>
              <a:defRPr/>
            </a:lvl1pPr>
            <a:lvl2pPr marL="685800" indent="-228600">
              <a:buSzPct val="90000"/>
              <a:buFont typeface="Wingdings" panose="05000000000000000000" pitchFamily="2" charset="2"/>
              <a:buChar char="§"/>
              <a:defRPr/>
            </a:lvl2pPr>
            <a:lvl3pPr marL="1143000" indent="-228600">
              <a:buSzPct val="80000"/>
              <a:buFont typeface="Courier New" panose="02070309020205020404" pitchFamily="49" charset="0"/>
              <a:buChar char="o"/>
              <a:defRPr/>
            </a:lvl3pPr>
            <a:lvl4pPr marL="1600200" indent="-228600">
              <a:buSzPct val="80000"/>
              <a:buFont typeface="Courier New" panose="02070309020205020404" pitchFamily="49" charset="0"/>
              <a:buChar char="o"/>
              <a:defRPr/>
            </a:lvl4pPr>
            <a:lvl5pPr marL="2057400" indent="-228600">
              <a:buSzPct val="80000"/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48AB3E38-C1FF-421D-B33F-1F54FCC58A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4592" y="6245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F7FD2242-AF35-4282-B133-8E50B411F5B7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86952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lumn w/Subhe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FAEC0-B574-4F39-9B06-B3D6B95A7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9" y="274320"/>
            <a:ext cx="10388155" cy="6309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8AA7AA-548B-4A50-B800-AEF1F92AB9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1243584"/>
            <a:ext cx="5157787" cy="823912"/>
          </a:xfrm>
        </p:spPr>
        <p:txBody>
          <a:bodyPr anchor="ctr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B4B18A-6A7A-4DBF-A087-B7DC8DA56C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14400" y="2067497"/>
            <a:ext cx="5157787" cy="3983216"/>
          </a:xfrm>
        </p:spPr>
        <p:txBody>
          <a:bodyPr/>
          <a:lstStyle>
            <a:lvl1pPr>
              <a:buSzPct val="90000"/>
              <a:defRPr/>
            </a:lvl1pPr>
            <a:lvl2pPr marL="685800" indent="-228600">
              <a:buSzPct val="90000"/>
              <a:buFont typeface="Wingdings" panose="05000000000000000000" pitchFamily="2" charset="2"/>
              <a:buChar char="§"/>
              <a:defRPr/>
            </a:lvl2pPr>
            <a:lvl3pPr marL="1143000" indent="-228600">
              <a:buSzPct val="80000"/>
              <a:buFont typeface="Courier New" panose="02070309020205020404" pitchFamily="49" charset="0"/>
              <a:buChar char="o"/>
              <a:defRPr/>
            </a:lvl3pPr>
            <a:lvl4pPr marL="1600200" indent="-228600">
              <a:buSzPct val="80000"/>
              <a:buFont typeface="Courier New" panose="02070309020205020404" pitchFamily="49" charset="0"/>
              <a:buChar char="o"/>
              <a:defRPr/>
            </a:lvl4pPr>
            <a:lvl5pPr marL="2057400" indent="-228600">
              <a:buSzPct val="80000"/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67C895-4F21-40B8-8268-4C2C911514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44768" y="1243584"/>
            <a:ext cx="5157787" cy="823912"/>
          </a:xfrm>
        </p:spPr>
        <p:txBody>
          <a:bodyPr anchor="ctr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BBF083-CBF7-435C-BD87-F04E3565CB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44768" y="2067497"/>
            <a:ext cx="5157787" cy="3983216"/>
          </a:xfrm>
        </p:spPr>
        <p:txBody>
          <a:bodyPr/>
          <a:lstStyle>
            <a:lvl1pPr>
              <a:buSzPct val="90000"/>
              <a:defRPr/>
            </a:lvl1pPr>
            <a:lvl2pPr marL="685800" indent="-228600">
              <a:buSzPct val="90000"/>
              <a:buFont typeface="Wingdings" panose="05000000000000000000" pitchFamily="2" charset="2"/>
              <a:buChar char="§"/>
              <a:defRPr/>
            </a:lvl2pPr>
            <a:lvl3pPr marL="1143000" indent="-228600">
              <a:buSzPct val="80000"/>
              <a:buFont typeface="Courier New" panose="02070309020205020404" pitchFamily="49" charset="0"/>
              <a:buChar char="o"/>
              <a:defRPr/>
            </a:lvl3pPr>
            <a:lvl4pPr marL="1600200" indent="-228600">
              <a:buSzPct val="80000"/>
              <a:buFont typeface="Courier New" panose="02070309020205020404" pitchFamily="49" charset="0"/>
              <a:buChar char="o"/>
              <a:defRPr/>
            </a:lvl4pPr>
            <a:lvl5pPr marL="2057400" indent="-228600">
              <a:buSzPct val="80000"/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3788B4-1AB2-4949-A00D-5939BA1EA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4592" y="6245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104FB10-9287-40F1-819A-197D84CA3E7A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36281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33824-FE3B-4379-A284-CD20ADF3F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1265224B-7F4D-4BD9-A58F-5677E7064E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4592" y="6245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F7FD2242-AF35-4282-B133-8E50B411F5B7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4395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lour Block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EFFAD9-6C51-486E-A917-92AE06E635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91200" y="771525"/>
            <a:ext cx="5698957" cy="5252506"/>
          </a:xfrm>
        </p:spPr>
        <p:txBody>
          <a:bodyPr/>
          <a:lstStyle>
            <a:lvl1pPr>
              <a:buSzPct val="100000"/>
              <a:defRPr/>
            </a:lvl1pPr>
            <a:lvl2pPr marL="685800" indent="-228600">
              <a:buSzPct val="90000"/>
              <a:buFont typeface="Wingdings" panose="05000000000000000000" pitchFamily="2" charset="2"/>
              <a:buChar char="§"/>
              <a:defRPr/>
            </a:lvl2pPr>
            <a:lvl3pPr marL="1143000" indent="-228600">
              <a:buSzPct val="80000"/>
              <a:buFont typeface="Courier New" panose="02070309020205020404" pitchFamily="49" charset="0"/>
              <a:buChar char="o"/>
              <a:defRPr/>
            </a:lvl3pPr>
            <a:lvl4pPr marL="1600200" indent="-228600">
              <a:buSzPct val="80000"/>
              <a:buFont typeface="Courier New" panose="02070309020205020404" pitchFamily="49" charset="0"/>
              <a:buChar char="o"/>
              <a:defRPr/>
            </a:lvl4pPr>
            <a:lvl5pPr marL="2057400" indent="-228600">
              <a:buSzPct val="80000"/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9E8A531-FA25-4485-938D-9BCD1D46D5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5166360" cy="6858000"/>
          </a:xfrm>
          <a:solidFill>
            <a:schemeClr val="tx2"/>
          </a:solidFill>
        </p:spPr>
        <p:txBody>
          <a:bodyPr lIns="320040" tIns="320040" rIns="320040" bIns="320040" anchor="ctr">
            <a:normAutofit/>
          </a:bodyPr>
          <a:lstStyle>
            <a:lvl1pPr marL="0" indent="0" algn="ctr">
              <a:lnSpc>
                <a:spcPts val="6000"/>
              </a:lnSpc>
              <a:buNone/>
              <a:defRPr sz="54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A2973C-9C9B-44B0-8D2B-9342468190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036" y="6211991"/>
            <a:ext cx="540426" cy="4572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2B5A59B-65E9-4F62-BCAD-6EAA31FDEF0A}"/>
              </a:ext>
            </a:extLst>
          </p:cNvPr>
          <p:cNvSpPr/>
          <p:nvPr userDrawn="1"/>
        </p:nvSpPr>
        <p:spPr>
          <a:xfrm rot="16200000">
            <a:off x="8591350" y="-1197864"/>
            <a:ext cx="182880" cy="254279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05795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/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AEC543E7-118E-4802-A6FD-8D0FFE389D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4592" y="6245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F7FD2242-AF35-4282-B133-8E50B411F5B7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84285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026949C-00CE-43D2-9A5F-5FFFEB5CA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74320"/>
            <a:ext cx="10360152" cy="6332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96B215-FAE2-413F-810C-CA4E7988AD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1240971"/>
            <a:ext cx="10358546" cy="480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1D9C94-67ED-454F-9D4A-FADD1836E4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8270" y="625802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404040"/>
                </a:solidFill>
              </a:defRPr>
            </a:lvl1pPr>
          </a:lstStyle>
          <a:p>
            <a:fld id="{F7FD2242-AF35-4282-B133-8E50B411F5B7}" type="slidenum">
              <a:rPr lang="en-CA" smtClean="0"/>
              <a:pPr/>
              <a:t>‹#›</a:t>
            </a:fld>
            <a:endParaRPr lang="en-CA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0E5DEC1-8D7C-48E6-AFEA-7436169312BF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036" y="6211991"/>
            <a:ext cx="540426" cy="4572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3D3EA9A-46E9-4168-8796-F524036FF8CB}"/>
              </a:ext>
            </a:extLst>
          </p:cNvPr>
          <p:cNvSpPr/>
          <p:nvPr userDrawn="1"/>
        </p:nvSpPr>
        <p:spPr>
          <a:xfrm rot="16200000">
            <a:off x="6002232" y="-1197864"/>
            <a:ext cx="182880" cy="254279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37538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26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24" r:id="rId12"/>
    <p:sldLayoutId id="2147483709" r:id="rId13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200" b="1" kern="1200">
          <a:solidFill>
            <a:srgbClr val="404040"/>
          </a:solidFill>
          <a:latin typeface="+mj-lt"/>
          <a:ea typeface="+mj-ea"/>
          <a:cs typeface="Calibri Light" panose="020F03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ts val="36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404040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ts val="3000"/>
        </a:lnSpc>
        <a:spcBef>
          <a:spcPts val="800"/>
        </a:spcBef>
        <a:buSzPct val="90000"/>
        <a:buFont typeface="Wingdings" panose="05000000000000000000" pitchFamily="2" charset="2"/>
        <a:buChar char="§"/>
        <a:defRPr sz="24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ts val="26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0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ts val="24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18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ts val="24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18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200">
          <p15:clr>
            <a:srgbClr val="F26B43"/>
          </p15:clr>
        </p15:guide>
        <p15:guide id="2" pos="7416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026949C-00CE-43D2-9A5F-5FFFEB5CA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74320"/>
            <a:ext cx="10360152" cy="6332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96B215-FAE2-413F-810C-CA4E7988AD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1240971"/>
            <a:ext cx="10358546" cy="480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1D9C94-67ED-454F-9D4A-FADD1836E4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8270" y="625802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404040"/>
                </a:solidFill>
              </a:defRPr>
            </a:lvl1pPr>
          </a:lstStyle>
          <a:p>
            <a:fld id="{F7FD2242-AF35-4282-B133-8E50B411F5B7}" type="slidenum">
              <a:rPr lang="en-CA" smtClean="0"/>
              <a:pPr/>
              <a:t>‹#›</a:t>
            </a:fld>
            <a:endParaRPr lang="en-CA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FDBFA43-58AE-418C-8E29-812BBE5575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885"/>
          <a:stretch/>
        </p:blipFill>
        <p:spPr>
          <a:xfrm>
            <a:off x="11228832" y="6211989"/>
            <a:ext cx="497297" cy="4572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FF4822F-F743-46E4-9A77-7047CD35C107}"/>
              </a:ext>
            </a:extLst>
          </p:cNvPr>
          <p:cNvSpPr/>
          <p:nvPr userDrawn="1"/>
        </p:nvSpPr>
        <p:spPr>
          <a:xfrm rot="16200000">
            <a:off x="6002232" y="-1197864"/>
            <a:ext cx="182880" cy="2542791"/>
          </a:xfrm>
          <a:prstGeom prst="rect">
            <a:avLst/>
          </a:prstGeom>
          <a:solidFill>
            <a:srgbClr val="FCAF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27174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5" r:id="rId12"/>
    <p:sldLayoutId id="2147483722" r:id="rId13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600" b="1" kern="1200">
          <a:solidFill>
            <a:srgbClr val="404040"/>
          </a:solidFill>
          <a:latin typeface="+mj-lt"/>
          <a:ea typeface="+mj-ea"/>
          <a:cs typeface="Calibri Light" panose="020F03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ts val="36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404040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ts val="3000"/>
        </a:lnSpc>
        <a:spcBef>
          <a:spcPts val="800"/>
        </a:spcBef>
        <a:buSzPct val="90000"/>
        <a:buFont typeface="Wingdings" panose="05000000000000000000" pitchFamily="2" charset="2"/>
        <a:buChar char="§"/>
        <a:defRPr sz="24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ts val="26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0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ts val="24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18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ts val="24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18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200">
          <p15:clr>
            <a:srgbClr val="F26B43"/>
          </p15:clr>
        </p15:guide>
        <p15:guide id="2" pos="741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hyperlink" Target="https://northweather.com/team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jpg"/><Relationship Id="rId7" Type="http://schemas.openxmlformats.org/officeDocument/2006/relationships/image" Target="../media/image23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2.png"/><Relationship Id="rId11" Type="http://schemas.openxmlformats.org/officeDocument/2006/relationships/hyperlink" Target="https://youtu.be/jsz_L_6uKjA" TargetMode="External"/><Relationship Id="rId5" Type="http://schemas.openxmlformats.org/officeDocument/2006/relationships/image" Target="../media/image21.png"/><Relationship Id="rId10" Type="http://schemas.openxmlformats.org/officeDocument/2006/relationships/hyperlink" Target="https://www.recoveryforall.ca/" TargetMode="External"/><Relationship Id="rId4" Type="http://schemas.openxmlformats.org/officeDocument/2006/relationships/image" Target="../media/image20.emf"/><Relationship Id="rId9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7.png"/><Relationship Id="rId4" Type="http://schemas.openxmlformats.org/officeDocument/2006/relationships/image" Target="../media/image20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3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2.svg"/><Relationship Id="rId11" Type="http://schemas.openxmlformats.org/officeDocument/2006/relationships/image" Target="../media/image35.png"/><Relationship Id="rId5" Type="http://schemas.openxmlformats.org/officeDocument/2006/relationships/image" Target="../media/image31.png"/><Relationship Id="rId10" Type="http://schemas.microsoft.com/office/2007/relationships/hdphoto" Target="../media/hdphoto2.wdp"/><Relationship Id="rId4" Type="http://schemas.openxmlformats.org/officeDocument/2006/relationships/image" Target="../media/image30.svg"/><Relationship Id="rId9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7" Type="http://schemas.openxmlformats.org/officeDocument/2006/relationships/image" Target="../media/image15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hyperlink" Target="https://caeh.ca/caeh-initiatives/allied-networks/" TargetMode="External"/><Relationship Id="rId4" Type="http://schemas.openxmlformats.org/officeDocument/2006/relationships/image" Target="../media/image13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coveryforall.ca/" TargetMode="Externa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8F0C520-54EA-48EE-8C38-A030A6E597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39037" y="2863070"/>
            <a:ext cx="5278601" cy="794951"/>
          </a:xfrm>
        </p:spPr>
        <p:txBody>
          <a:bodyPr>
            <a:normAutofit/>
          </a:bodyPr>
          <a:lstStyle/>
          <a:p>
            <a:pPr algn="r"/>
            <a:r>
              <a:rPr lang="en-CA" dirty="0"/>
              <a:t>Recovery for All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B198C97C-FB14-4A4D-8F6E-1A29B2F7326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/>
              <a:t>May 1, 2019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74E733C-3E40-46CD-8F52-E3AA30DC2334}"/>
              </a:ext>
            </a:extLst>
          </p:cNvPr>
          <p:cNvSpPr txBox="1"/>
          <p:nvPr/>
        </p:nvSpPr>
        <p:spPr>
          <a:xfrm>
            <a:off x="8537984" y="3668947"/>
            <a:ext cx="33177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dirty="0"/>
              <a:t>Tim Richter</a:t>
            </a:r>
          </a:p>
          <a:p>
            <a:pPr algn="r"/>
            <a:r>
              <a:rPr lang="en-CA" dirty="0"/>
              <a:t>June 5, 2020</a:t>
            </a:r>
          </a:p>
          <a:p>
            <a:pPr algn="r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460296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99D3C59-6407-474C-AFC2-3C17161AE9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7FD2242-AF35-4282-B133-8E50B411F5B7}" type="slidenum">
              <a:rPr lang="en-CA" smtClean="0"/>
              <a:pPr/>
              <a:t>10</a:t>
            </a:fld>
            <a:endParaRPr lang="en-CA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5B39C0A-64F4-43ED-BBE8-AAC0FB674095}"/>
              </a:ext>
            </a:extLst>
          </p:cNvPr>
          <p:cNvSpPr/>
          <p:nvPr/>
        </p:nvSpPr>
        <p:spPr>
          <a:xfrm>
            <a:off x="973542" y="1136614"/>
            <a:ext cx="1011917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404040"/>
                </a:solidFill>
                <a:latin typeface="Calibri" panose="020F0502020204030204" pitchFamily="34" charset="0"/>
                <a:ea typeface="+mj-ea"/>
              </a:rPr>
              <a:t>Premised on “4 Campaign Realities” (</a:t>
            </a:r>
            <a:r>
              <a:rPr lang="en-US" sz="2000" dirty="0">
                <a:solidFill>
                  <a:srgbClr val="404040"/>
                </a:solidFill>
                <a:latin typeface="Calibri" panose="020F0502020204030204" pitchFamily="34" charset="0"/>
                <a:ea typeface="+mj-ea"/>
                <a:hlinkClick r:id="rId2"/>
              </a:rPr>
              <a:t>https://northweather.com/team</a:t>
            </a:r>
            <a:r>
              <a:rPr lang="en-US" sz="2000" dirty="0">
                <a:solidFill>
                  <a:srgbClr val="404040"/>
                </a:solidFill>
                <a:latin typeface="Calibri" panose="020F0502020204030204" pitchFamily="34" charset="0"/>
                <a:ea typeface="+mj-ea"/>
              </a:rPr>
              <a:t>) 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2000" dirty="0">
                <a:solidFill>
                  <a:srgbClr val="404040"/>
                </a:solidFill>
                <a:latin typeface="Calibri" panose="020F0502020204030204" pitchFamily="34" charset="0"/>
                <a:ea typeface="+mj-ea"/>
              </a:rPr>
              <a:t>Everyone is an influencer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2000" dirty="0">
                <a:solidFill>
                  <a:srgbClr val="404040"/>
                </a:solidFill>
                <a:latin typeface="Calibri" panose="020F0502020204030204" pitchFamily="34" charset="0"/>
                <a:ea typeface="+mj-ea"/>
              </a:rPr>
              <a:t>Everyone is a media company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2000" dirty="0">
                <a:solidFill>
                  <a:srgbClr val="404040"/>
                </a:solidFill>
                <a:latin typeface="Calibri" panose="020F0502020204030204" pitchFamily="34" charset="0"/>
                <a:ea typeface="+mj-ea"/>
              </a:rPr>
              <a:t>Supporters are the new oxygen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2000" dirty="0">
                <a:solidFill>
                  <a:srgbClr val="404040"/>
                </a:solidFill>
                <a:latin typeface="Calibri" panose="020F0502020204030204" pitchFamily="34" charset="0"/>
                <a:ea typeface="+mj-ea"/>
              </a:rPr>
              <a:t>Campaign brands are built to engage on specific issues</a:t>
            </a:r>
          </a:p>
          <a:p>
            <a:pPr marL="457200" indent="-457200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404040"/>
                </a:solidFill>
                <a:latin typeface="Calibri" panose="020F0502020204030204" pitchFamily="34" charset="0"/>
                <a:ea typeface="+mj-ea"/>
              </a:rPr>
              <a:t>RFA is a digital lead campaign centred on: 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404040"/>
                </a:solidFill>
                <a:latin typeface="Calibri" panose="020F0502020204030204" pitchFamily="34" charset="0"/>
                <a:ea typeface="+mj-ea"/>
              </a:rPr>
              <a:t>identifying, recruiting and mobilizing a large number of supporters using progressive engagement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404040"/>
                </a:solidFill>
                <a:latin typeface="Calibri" panose="020F0502020204030204" pitchFamily="34" charset="0"/>
                <a:ea typeface="+mj-ea"/>
              </a:rPr>
              <a:t>enabling immediate action to help pressure decision-makers</a:t>
            </a:r>
          </a:p>
          <a:p>
            <a:pPr marL="457200" indent="-457200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404040"/>
                </a:solidFill>
                <a:latin typeface="Calibri" panose="020F0502020204030204" pitchFamily="34" charset="0"/>
                <a:ea typeface="+mj-ea"/>
              </a:rPr>
              <a:t>Immediate goal is to accumulate at minimum of 10,000 supporters in 90-days and activate those supporters to communicate with Members of Parliament.</a:t>
            </a:r>
          </a:p>
          <a:p>
            <a:pPr marL="457200" indent="-4572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404040"/>
                </a:solidFill>
                <a:latin typeface="Calibri" panose="020F0502020204030204" pitchFamily="34" charset="0"/>
                <a:ea typeface="+mj-ea"/>
              </a:rPr>
              <a:t>Beyond our policy objectives, Recovery for All is testing strategies for a more ambitious plan to transform the CAEH into a campaigning organization.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5BEC05D6-A162-49C2-9E1F-5EB8F25E20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9264" y="374940"/>
            <a:ext cx="1878133" cy="495618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25EDDAFC-1AAB-40DD-9EBF-BB8DA75A3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74320"/>
            <a:ext cx="10360152" cy="633251"/>
          </a:xfrm>
        </p:spPr>
        <p:txBody>
          <a:bodyPr/>
          <a:lstStyle/>
          <a:p>
            <a:r>
              <a:rPr lang="en-CA" sz="4000" dirty="0"/>
              <a:t>Strategy</a:t>
            </a:r>
          </a:p>
        </p:txBody>
      </p:sp>
    </p:spTree>
    <p:extLst>
      <p:ext uri="{BB962C8B-B14F-4D97-AF65-F5344CB8AC3E}">
        <p14:creationId xmlns:p14="http://schemas.microsoft.com/office/powerpoint/2010/main" val="4673467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CE898C4-42E7-4E02-9F0D-EDF8219F6FC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298A029-325E-4C4D-97FB-465830559761}"/>
              </a:ext>
            </a:extLst>
          </p:cNvPr>
          <p:cNvSpPr txBox="1"/>
          <p:nvPr/>
        </p:nvSpPr>
        <p:spPr>
          <a:xfrm>
            <a:off x="637309" y="627429"/>
            <a:ext cx="51959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4200" b="1" spc="-150" dirty="0">
                <a:solidFill>
                  <a:srgbClr val="001F5B"/>
                </a:solidFill>
                <a:latin typeface="Karla" pitchFamily="2" charset="0"/>
              </a:rPr>
              <a:t>Activities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5793" y="-937718"/>
            <a:ext cx="2496207" cy="32303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277" y="1638446"/>
            <a:ext cx="1426029" cy="14260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907" y="996761"/>
            <a:ext cx="2416022" cy="24160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6287" y="1407029"/>
            <a:ext cx="1823356" cy="18233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981485" y="4112553"/>
            <a:ext cx="1823356" cy="182335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955" y="4112553"/>
            <a:ext cx="1850571" cy="185057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298A029-325E-4C4D-97FB-465830559761}"/>
              </a:ext>
            </a:extLst>
          </p:cNvPr>
          <p:cNvSpPr txBox="1"/>
          <p:nvPr/>
        </p:nvSpPr>
        <p:spPr>
          <a:xfrm>
            <a:off x="1257296" y="3102365"/>
            <a:ext cx="130901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500" b="1" spc="-150" dirty="0">
                <a:solidFill>
                  <a:srgbClr val="001F5B"/>
                </a:solidFill>
                <a:latin typeface="Karla" pitchFamily="2" charset="0"/>
                <a:hlinkClick r:id="rId10"/>
              </a:rPr>
              <a:t>Website</a:t>
            </a:r>
            <a:endParaRPr lang="en-ID" sz="2500" b="1" spc="-150" dirty="0">
              <a:solidFill>
                <a:srgbClr val="001F5B"/>
              </a:solidFill>
              <a:latin typeface="Karla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98A029-325E-4C4D-97FB-465830559761}"/>
              </a:ext>
            </a:extLst>
          </p:cNvPr>
          <p:cNvSpPr txBox="1"/>
          <p:nvPr/>
        </p:nvSpPr>
        <p:spPr>
          <a:xfrm>
            <a:off x="5306894" y="3064475"/>
            <a:ext cx="130901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500" b="1" spc="-150" dirty="0">
                <a:solidFill>
                  <a:srgbClr val="001F5B"/>
                </a:solidFill>
                <a:latin typeface="Karla" pitchFamily="2" charset="0"/>
                <a:hlinkClick r:id="rId11"/>
              </a:rPr>
              <a:t>Video</a:t>
            </a:r>
            <a:endParaRPr lang="en-ID" sz="2500" b="1" spc="-150" dirty="0">
              <a:solidFill>
                <a:srgbClr val="001F5B"/>
              </a:solidFill>
              <a:latin typeface="Karla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298A029-325E-4C4D-97FB-465830559761}"/>
              </a:ext>
            </a:extLst>
          </p:cNvPr>
          <p:cNvSpPr txBox="1"/>
          <p:nvPr/>
        </p:nvSpPr>
        <p:spPr>
          <a:xfrm>
            <a:off x="8521908" y="3102365"/>
            <a:ext cx="274251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500" b="1" spc="-150" dirty="0">
                <a:solidFill>
                  <a:srgbClr val="001F5B"/>
                </a:solidFill>
                <a:latin typeface="Karla" pitchFamily="2" charset="0"/>
              </a:rPr>
              <a:t>Organic social media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298A029-325E-4C4D-97FB-465830559761}"/>
              </a:ext>
            </a:extLst>
          </p:cNvPr>
          <p:cNvSpPr txBox="1"/>
          <p:nvPr/>
        </p:nvSpPr>
        <p:spPr>
          <a:xfrm>
            <a:off x="8888290" y="6116813"/>
            <a:ext cx="237612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500" b="1" spc="-150" dirty="0">
                <a:solidFill>
                  <a:srgbClr val="001F5B"/>
                </a:solidFill>
                <a:latin typeface="Karla" pitchFamily="2" charset="0"/>
              </a:rPr>
              <a:t>Earned Media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298A029-325E-4C4D-97FB-465830559761}"/>
              </a:ext>
            </a:extLst>
          </p:cNvPr>
          <p:cNvSpPr txBox="1"/>
          <p:nvPr/>
        </p:nvSpPr>
        <p:spPr>
          <a:xfrm>
            <a:off x="4907936" y="6116813"/>
            <a:ext cx="237612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500" b="1" spc="-150" dirty="0">
                <a:solidFill>
                  <a:srgbClr val="001F5B"/>
                </a:solidFill>
                <a:latin typeface="Karla" pitchFamily="2" charset="0"/>
              </a:rPr>
              <a:t>Drip Campaign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F5CFD4F-A02B-4450-A0F8-AE89B368ED45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404" y="4101871"/>
            <a:ext cx="1714500" cy="17145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F00A555-31B2-4533-8A91-18A2185C4AF4}"/>
              </a:ext>
            </a:extLst>
          </p:cNvPr>
          <p:cNvSpPr txBox="1"/>
          <p:nvPr/>
        </p:nvSpPr>
        <p:spPr>
          <a:xfrm>
            <a:off x="656114" y="6113812"/>
            <a:ext cx="334360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500" b="1" spc="-150">
                <a:solidFill>
                  <a:srgbClr val="001F5B"/>
                </a:solidFill>
                <a:latin typeface="Karla" pitchFamily="2" charset="0"/>
              </a:rPr>
              <a:t>Stakeholder Outreach</a:t>
            </a:r>
            <a:endParaRPr lang="en-ID" sz="2500" b="1" spc="-150" dirty="0">
              <a:solidFill>
                <a:srgbClr val="001F5B"/>
              </a:solidFill>
              <a:latin typeface="Karl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7139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CE898C4-42E7-4E02-9F0D-EDF8219F6F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5793" y="-937718"/>
            <a:ext cx="2496207" cy="323038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5094" y="1794720"/>
            <a:ext cx="10026806" cy="4373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6855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6CB279-EA57-47D2-B870-53F70D9DE18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D2242-AF35-4282-B133-8E50B411F5B7}" type="slidenum">
              <a:rPr lang="en-CA" smtClean="0"/>
              <a:pPr/>
              <a:t>13</a:t>
            </a:fld>
            <a:endParaRPr lang="en-CA"/>
          </a:p>
        </p:txBody>
      </p:sp>
      <p:pic>
        <p:nvPicPr>
          <p:cNvPr id="6" name="Content Placeholder 5" descr="A picture containing photo, holding, woman, man&#10;&#10;Description automatically generated">
            <a:extLst>
              <a:ext uri="{FF2B5EF4-FFF2-40B4-BE49-F238E27FC236}">
                <a16:creationId xmlns:a16="http://schemas.microsoft.com/office/drawing/2014/main" id="{A4CF11F8-9508-40E0-AC90-7F0CC5BBB48F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" y="338927"/>
            <a:ext cx="9917083" cy="6180146"/>
          </a:xfrm>
        </p:spPr>
      </p:pic>
    </p:spTree>
    <p:extLst>
      <p:ext uri="{BB962C8B-B14F-4D97-AF65-F5344CB8AC3E}">
        <p14:creationId xmlns:p14="http://schemas.microsoft.com/office/powerpoint/2010/main" val="30191536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FDAAAB-D3B9-4978-9D9A-7C3521CA8C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solidFill>
            <a:srgbClr val="404040"/>
          </a:solidFill>
        </p:spPr>
        <p:txBody>
          <a:bodyPr/>
          <a:lstStyle/>
          <a:p>
            <a:r>
              <a:rPr lang="en-CA" sz="5400" b="1" dirty="0"/>
              <a:t>Thank You</a:t>
            </a:r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</p:txBody>
      </p:sp>
      <p:pic>
        <p:nvPicPr>
          <p:cNvPr id="6" name="Graphic 5" descr="Email">
            <a:extLst>
              <a:ext uri="{FF2B5EF4-FFF2-40B4-BE49-F238E27FC236}">
                <a16:creationId xmlns:a16="http://schemas.microsoft.com/office/drawing/2014/main" id="{AB43748C-D19D-4F72-B0A9-F5C232320E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69516" y="3580168"/>
            <a:ext cx="228600" cy="228600"/>
          </a:xfrm>
          <a:prstGeom prst="rect">
            <a:avLst/>
          </a:prstGeom>
        </p:spPr>
      </p:pic>
      <p:pic>
        <p:nvPicPr>
          <p:cNvPr id="7" name="Graphic 6" descr="Receiver">
            <a:extLst>
              <a:ext uri="{FF2B5EF4-FFF2-40B4-BE49-F238E27FC236}">
                <a16:creationId xmlns:a16="http://schemas.microsoft.com/office/drawing/2014/main" id="{2CE58908-430F-428D-95DB-746F838B84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69516" y="3277000"/>
            <a:ext cx="228600" cy="2286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6BEB92B-B15B-4310-81FF-74CF6ABA84C7}"/>
              </a:ext>
            </a:extLst>
          </p:cNvPr>
          <p:cNvSpPr/>
          <p:nvPr/>
        </p:nvSpPr>
        <p:spPr>
          <a:xfrm>
            <a:off x="521621" y="5703737"/>
            <a:ext cx="3088849" cy="578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en-CA" sz="11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@</a:t>
            </a:r>
            <a:r>
              <a:rPr lang="en-CA" sz="1100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endinghomelessness</a:t>
            </a:r>
            <a:endParaRPr lang="en-CA" sz="1100" dirty="0">
              <a:solidFill>
                <a:schemeClr val="bg1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ts val="2000"/>
              </a:lnSpc>
              <a:defRPr/>
            </a:pPr>
            <a:r>
              <a:rPr lang="en-CA" sz="11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@</a:t>
            </a:r>
            <a:r>
              <a:rPr lang="en-CA" sz="1100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CAEHomelessness</a:t>
            </a:r>
            <a:endParaRPr lang="en-CA" sz="1100" dirty="0">
              <a:solidFill>
                <a:schemeClr val="bg1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C1E5C61-56D6-4E52-ACD5-D004D7C3ECB4}"/>
              </a:ext>
            </a:extLst>
          </p:cNvPr>
          <p:cNvSpPr/>
          <p:nvPr/>
        </p:nvSpPr>
        <p:spPr>
          <a:xfrm>
            <a:off x="1160006" y="2830923"/>
            <a:ext cx="3390508" cy="1682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  <a:spcBef>
                <a:spcPts val="600"/>
              </a:spcBef>
              <a:spcAft>
                <a:spcPts val="600"/>
              </a:spcAft>
            </a:pPr>
            <a:r>
              <a:rPr lang="en-CA" b="1" dirty="0">
                <a:solidFill>
                  <a:schemeClr val="bg1"/>
                </a:solidFill>
              </a:rPr>
              <a:t>Tim Richter, President &amp; CEO</a:t>
            </a:r>
          </a:p>
          <a:p>
            <a:pPr marL="339725">
              <a:lnSpc>
                <a:spcPts val="2000"/>
              </a:lnSpc>
              <a:spcBef>
                <a:spcPts val="600"/>
              </a:spcBef>
            </a:pPr>
            <a:r>
              <a:rPr lang="en-CA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(587) 216-5615</a:t>
            </a:r>
          </a:p>
          <a:p>
            <a:pPr marL="339725">
              <a:lnSpc>
                <a:spcPts val="2000"/>
              </a:lnSpc>
              <a:spcBef>
                <a:spcPts val="600"/>
              </a:spcBef>
            </a:pPr>
            <a:r>
              <a:rPr lang="en-CA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tim@caeh.ca</a:t>
            </a:r>
          </a:p>
          <a:p>
            <a:pPr>
              <a:lnSpc>
                <a:spcPts val="2000"/>
              </a:lnSpc>
              <a:spcBef>
                <a:spcPts val="600"/>
              </a:spcBef>
            </a:pPr>
            <a:br>
              <a:rPr lang="en-CA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CA" b="1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caeh.ca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817823-D5CB-4E2F-A0C4-B867FF448066}"/>
              </a:ext>
            </a:extLst>
          </p:cNvPr>
          <p:cNvSpPr/>
          <p:nvPr/>
        </p:nvSpPr>
        <p:spPr>
          <a:xfrm>
            <a:off x="2493393" y="5713160"/>
            <a:ext cx="3088849" cy="578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  <a:defRPr/>
            </a:pPr>
            <a:r>
              <a:rPr lang="en-CA" sz="110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@</a:t>
            </a:r>
            <a:r>
              <a:rPr lang="en-CA" sz="110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CAEHomelessness</a:t>
            </a:r>
            <a:endParaRPr lang="en-CA" sz="1100">
              <a:solidFill>
                <a:schemeClr val="bg1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ts val="2000"/>
              </a:lnSpc>
              <a:defRPr/>
            </a:pPr>
            <a:r>
              <a:rPr lang="en-CA" sz="110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Canadian Alliance to End Homelessness</a:t>
            </a:r>
            <a:endParaRPr lang="en-CA" sz="1100">
              <a:solidFill>
                <a:schemeClr val="bg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5D92E01-C24A-416C-A28A-5A412A24C74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64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79" y="5784608"/>
            <a:ext cx="228600" cy="2286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345FCD0-93F8-41D8-81C3-50BAF2A0401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79" y="6047134"/>
            <a:ext cx="228600" cy="229621"/>
          </a:xfrm>
          <a:prstGeom prst="rect">
            <a:avLst/>
          </a:prstGeom>
        </p:spPr>
      </p:pic>
      <p:pic>
        <p:nvPicPr>
          <p:cNvPr id="4" name="Picture 3" descr="A picture containing sky, electronics, iPod&#10;&#10;Description automatically generated">
            <a:extLst>
              <a:ext uri="{FF2B5EF4-FFF2-40B4-BE49-F238E27FC236}">
                <a16:creationId xmlns:a16="http://schemas.microsoft.com/office/drawing/2014/main" id="{8BD35B07-F4D9-4CF4-8915-9CA881399AE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992" y="5782875"/>
            <a:ext cx="228600" cy="228600"/>
          </a:xfrm>
          <a:prstGeom prst="rect">
            <a:avLst/>
          </a:prstGeom>
        </p:spPr>
      </p:pic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86A143D4-C78B-4F9B-B6B1-64047757F4F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052" y="6090613"/>
            <a:ext cx="228600" cy="158981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4B75FC6C-819B-4677-AAA0-0B96AEB1F9F3}"/>
              </a:ext>
            </a:extLst>
          </p:cNvPr>
          <p:cNvSpPr/>
          <p:nvPr/>
        </p:nvSpPr>
        <p:spPr>
          <a:xfrm rot="10800000">
            <a:off x="12056024" y="2133541"/>
            <a:ext cx="148524" cy="254279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29EB06FA-11AA-4082-A69F-2516D0B670F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684" y="2780423"/>
            <a:ext cx="4114800" cy="118414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865B64C-E93F-4575-9F10-505E55F77E8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508" y="3910320"/>
            <a:ext cx="282607" cy="283869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26A29C44-F25F-450D-89C2-C052EA88FDE8}"/>
              </a:ext>
            </a:extLst>
          </p:cNvPr>
          <p:cNvSpPr/>
          <p:nvPr/>
        </p:nvSpPr>
        <p:spPr>
          <a:xfrm>
            <a:off x="1461665" y="3878483"/>
            <a:ext cx="3088849" cy="348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  <a:defRPr/>
            </a:pPr>
            <a:r>
              <a:rPr lang="en-CA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@</a:t>
            </a:r>
            <a:r>
              <a:rPr lang="en-CA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timrichter</a:t>
            </a:r>
            <a:endParaRPr lang="en-CA" dirty="0">
              <a:solidFill>
                <a:schemeClr val="bg1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22729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539D7CE8-457F-4170-8ED8-95E0569934AF}"/>
              </a:ext>
            </a:extLst>
          </p:cNvPr>
          <p:cNvSpPr/>
          <p:nvPr/>
        </p:nvSpPr>
        <p:spPr>
          <a:xfrm>
            <a:off x="6090494" y="3972763"/>
            <a:ext cx="3063240" cy="2879620"/>
          </a:xfrm>
          <a:prstGeom prst="rect">
            <a:avLst/>
          </a:prstGeom>
          <a:solidFill>
            <a:srgbClr val="E67A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6EA3FE8-7C92-4F1D-9C77-AC20F0B75D70}"/>
              </a:ext>
            </a:extLst>
          </p:cNvPr>
          <p:cNvSpPr/>
          <p:nvPr/>
        </p:nvSpPr>
        <p:spPr>
          <a:xfrm>
            <a:off x="-20817" y="3972763"/>
            <a:ext cx="3063240" cy="2879620"/>
          </a:xfrm>
          <a:prstGeom prst="rect">
            <a:avLst/>
          </a:prstGeom>
          <a:solidFill>
            <a:srgbClr val="2D2F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E903374-434F-4F07-AAE3-A5A9F2DE43C4}"/>
              </a:ext>
            </a:extLst>
          </p:cNvPr>
          <p:cNvSpPr txBox="1"/>
          <p:nvPr/>
        </p:nvSpPr>
        <p:spPr>
          <a:xfrm>
            <a:off x="6465509" y="1386701"/>
            <a:ext cx="5734345" cy="1410643"/>
          </a:xfrm>
          <a:prstGeom prst="rect">
            <a:avLst/>
          </a:prstGeom>
          <a:solidFill>
            <a:srgbClr val="D9D9D9"/>
          </a:solidFill>
        </p:spPr>
        <p:txBody>
          <a:bodyPr wrap="square" lIns="548640" tIns="182880" rIns="182880" bIns="182880" rtlCol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CA" sz="1700" b="1">
                <a:solidFill>
                  <a:srgbClr val="58595A"/>
                </a:solidFill>
              </a:rPr>
              <a:t>The Canadian Alliance to End Homelessness</a:t>
            </a:r>
          </a:p>
          <a:p>
            <a:pPr>
              <a:spcAft>
                <a:spcPts val="600"/>
              </a:spcAft>
            </a:pPr>
            <a:r>
              <a:rPr lang="en-CA" sz="1300">
                <a:solidFill>
                  <a:srgbClr val="58595A"/>
                </a:solidFill>
              </a:rPr>
              <a:t>The CAEH leads a national movement of individuals, organizations and communities working together to end homelessness in Canada. </a:t>
            </a:r>
          </a:p>
          <a:p>
            <a:pPr algn="ctr"/>
            <a:r>
              <a:rPr lang="en-CA" sz="1300" b="1">
                <a:solidFill>
                  <a:schemeClr val="tx2"/>
                </a:solidFill>
              </a:rPr>
              <a:t>caeh.ca</a:t>
            </a:r>
          </a:p>
        </p:txBody>
      </p:sp>
      <p:sp>
        <p:nvSpPr>
          <p:cNvPr id="13" name="Oval 12"/>
          <p:cNvSpPr>
            <a:spLocks noChangeAspect="1"/>
          </p:cNvSpPr>
          <p:nvPr/>
        </p:nvSpPr>
        <p:spPr>
          <a:xfrm>
            <a:off x="5285615" y="1286800"/>
            <a:ext cx="1579178" cy="1579179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90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559" y="1453974"/>
            <a:ext cx="1184711" cy="97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74C36587-1F3B-4F78-9949-0CC350C5ABA2}"/>
              </a:ext>
            </a:extLst>
          </p:cNvPr>
          <p:cNvSpPr/>
          <p:nvPr/>
        </p:nvSpPr>
        <p:spPr>
          <a:xfrm>
            <a:off x="3033654" y="3972763"/>
            <a:ext cx="3063240" cy="28796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A4290A5-81BC-42E9-B9D0-38B9ADE4D2E2}"/>
              </a:ext>
            </a:extLst>
          </p:cNvPr>
          <p:cNvSpPr/>
          <p:nvPr/>
        </p:nvSpPr>
        <p:spPr>
          <a:xfrm>
            <a:off x="9145758" y="3972763"/>
            <a:ext cx="3054096" cy="2879620"/>
          </a:xfrm>
          <a:prstGeom prst="rect">
            <a:avLst/>
          </a:prstGeom>
          <a:solidFill>
            <a:srgbClr val="5859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14287331-18A5-4229-AA87-2309C91DE84E}"/>
              </a:ext>
            </a:extLst>
          </p:cNvPr>
          <p:cNvSpPr/>
          <p:nvPr/>
        </p:nvSpPr>
        <p:spPr>
          <a:xfrm>
            <a:off x="9935956" y="3292586"/>
            <a:ext cx="1435601" cy="1435603"/>
          </a:xfrm>
          <a:prstGeom prst="ellipse">
            <a:avLst/>
          </a:prstGeom>
          <a:solidFill>
            <a:schemeClr val="bg1">
              <a:lumMod val="95000"/>
            </a:schemeClr>
          </a:solidFill>
          <a:ln w="889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900"/>
          </a:p>
        </p:txBody>
      </p:sp>
      <p:sp>
        <p:nvSpPr>
          <p:cNvPr id="23" name="Oval 22"/>
          <p:cNvSpPr/>
          <p:nvPr/>
        </p:nvSpPr>
        <p:spPr>
          <a:xfrm>
            <a:off x="3823852" y="3273536"/>
            <a:ext cx="1435601" cy="1435603"/>
          </a:xfrm>
          <a:prstGeom prst="ellipse">
            <a:avLst/>
          </a:prstGeom>
          <a:solidFill>
            <a:schemeClr val="bg1">
              <a:lumMod val="95000"/>
            </a:schemeClr>
          </a:solidFill>
          <a:ln w="889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900"/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0714" y="3739918"/>
            <a:ext cx="1200611" cy="574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Oval 16"/>
          <p:cNvSpPr/>
          <p:nvPr/>
        </p:nvSpPr>
        <p:spPr>
          <a:xfrm>
            <a:off x="6880692" y="3292586"/>
            <a:ext cx="1435601" cy="1435603"/>
          </a:xfrm>
          <a:prstGeom prst="ellipse">
            <a:avLst/>
          </a:prstGeom>
          <a:solidFill>
            <a:schemeClr val="bg1">
              <a:lumMod val="95000"/>
            </a:schemeClr>
          </a:solidFill>
          <a:ln w="889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90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9500" y="3541979"/>
            <a:ext cx="897985" cy="844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4" descr="https://caeh.ca/wp-content/uploads/CAEH_AlliedNetworks-1200x444.png">
            <a:hlinkClick r:id="rId5"/>
            <a:extLst>
              <a:ext uri="{FF2B5EF4-FFF2-40B4-BE49-F238E27FC236}">
                <a16:creationId xmlns:a16="http://schemas.microsoft.com/office/drawing/2014/main" id="{E26DECDF-4F07-490F-9DAD-AC5DF7104E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028" y="3704845"/>
            <a:ext cx="1343457" cy="628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Oval 27">
            <a:extLst>
              <a:ext uri="{FF2B5EF4-FFF2-40B4-BE49-F238E27FC236}">
                <a16:creationId xmlns:a16="http://schemas.microsoft.com/office/drawing/2014/main" id="{B0DB53DB-0B31-4992-8970-F62BB78F12E7}"/>
              </a:ext>
            </a:extLst>
          </p:cNvPr>
          <p:cNvSpPr/>
          <p:nvPr/>
        </p:nvSpPr>
        <p:spPr>
          <a:xfrm>
            <a:off x="793937" y="3273541"/>
            <a:ext cx="1435601" cy="1435603"/>
          </a:xfrm>
          <a:prstGeom prst="ellipse">
            <a:avLst/>
          </a:prstGeom>
          <a:solidFill>
            <a:schemeClr val="bg1">
              <a:lumMod val="95000"/>
            </a:schemeClr>
          </a:solidFill>
          <a:ln w="889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90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1426C4B-2A0E-4BE9-ADF8-AEC563B36963}"/>
              </a:ext>
            </a:extLst>
          </p:cNvPr>
          <p:cNvSpPr txBox="1"/>
          <p:nvPr/>
        </p:nvSpPr>
        <p:spPr>
          <a:xfrm>
            <a:off x="3033654" y="4847671"/>
            <a:ext cx="3043458" cy="1826141"/>
          </a:xfrm>
          <a:prstGeom prst="rect">
            <a:avLst/>
          </a:prstGeom>
          <a:noFill/>
        </p:spPr>
        <p:txBody>
          <a:bodyPr wrap="square" lIns="182880" tIns="91440" rIns="182880" bIns="91440" rtlCol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1700" b="1">
                <a:solidFill>
                  <a:schemeClr val="bg1"/>
                </a:solidFill>
              </a:rPr>
              <a:t>Built for Zero Canada</a:t>
            </a:r>
          </a:p>
          <a:p>
            <a:pPr>
              <a:spcAft>
                <a:spcPts val="600"/>
              </a:spcAft>
            </a:pPr>
            <a:r>
              <a:rPr lang="en-US" sz="1300">
                <a:solidFill>
                  <a:schemeClr val="bg1"/>
                </a:solidFill>
              </a:rPr>
              <a:t>An ambitious</a:t>
            </a:r>
            <a:r>
              <a:rPr lang="en-US" sz="1300" spc="-30">
                <a:solidFill>
                  <a:schemeClr val="bg1"/>
                </a:solidFill>
              </a:rPr>
              <a:t> national change effort helping a core group of leading communities end chronic homelessness - a first step on the path to eliminating all homelessness in Canada.</a:t>
            </a:r>
          </a:p>
          <a:p>
            <a:pPr algn="ctr"/>
            <a:r>
              <a:rPr lang="en-US" sz="1300" b="1" spc="-30">
                <a:solidFill>
                  <a:schemeClr val="bg2"/>
                </a:solidFill>
              </a:rPr>
              <a:t>bfzcanada.ca</a:t>
            </a:r>
            <a:endParaRPr lang="en-CA" sz="1300" b="1" spc="-30">
              <a:solidFill>
                <a:schemeClr val="bg2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201D8BF-B1C5-480D-B324-18BC904A381E}"/>
              </a:ext>
            </a:extLst>
          </p:cNvPr>
          <p:cNvSpPr txBox="1"/>
          <p:nvPr/>
        </p:nvSpPr>
        <p:spPr>
          <a:xfrm>
            <a:off x="6095761" y="4847671"/>
            <a:ext cx="3043458" cy="1815882"/>
          </a:xfrm>
          <a:prstGeom prst="rect">
            <a:avLst/>
          </a:prstGeom>
          <a:noFill/>
        </p:spPr>
        <p:txBody>
          <a:bodyPr wrap="square" lIns="182880" tIns="91440" rIns="182880" bIns="91440" rtlCol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1700" b="1">
                <a:solidFill>
                  <a:schemeClr val="bg1"/>
                </a:solidFill>
              </a:rPr>
              <a:t>Training &amp; Technical Assistance</a:t>
            </a:r>
          </a:p>
          <a:p>
            <a:pPr>
              <a:spcAft>
                <a:spcPts val="1650"/>
              </a:spcAft>
            </a:pPr>
            <a:r>
              <a:rPr lang="en-US" sz="1300">
                <a:solidFill>
                  <a:schemeClr val="bg1"/>
                </a:solidFill>
              </a:rPr>
              <a:t>Helping communities and organizations end homelessness with expert training and technical assistance</a:t>
            </a:r>
            <a:r>
              <a:rPr lang="en-CA" sz="130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en-CA" sz="1300" b="1">
                <a:solidFill>
                  <a:srgbClr val="58595A"/>
                </a:solidFill>
              </a:rPr>
              <a:t>training.caeh.ca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97E09FF-5A4A-45A6-AD5A-712A087B5C0F}"/>
              </a:ext>
            </a:extLst>
          </p:cNvPr>
          <p:cNvSpPr txBox="1"/>
          <p:nvPr/>
        </p:nvSpPr>
        <p:spPr>
          <a:xfrm>
            <a:off x="9314120" y="4847671"/>
            <a:ext cx="2860545" cy="1862048"/>
          </a:xfrm>
          <a:prstGeom prst="rect">
            <a:avLst/>
          </a:prstGeom>
          <a:noFill/>
        </p:spPr>
        <p:txBody>
          <a:bodyPr wrap="square" lIns="182880" tIns="91440" rIns="182880" bIns="91440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CA" sz="1700" b="1">
                <a:solidFill>
                  <a:schemeClr val="bg1"/>
                </a:solidFill>
              </a:rPr>
              <a:t>Allied Networks</a:t>
            </a:r>
          </a:p>
          <a:p>
            <a:pPr>
              <a:spcAft>
                <a:spcPts val="3400"/>
              </a:spcAft>
            </a:pPr>
            <a:r>
              <a:rPr lang="en-CA" sz="1300">
                <a:solidFill>
                  <a:schemeClr val="bg1"/>
                </a:solidFill>
              </a:rPr>
              <a:t>The CAEH supports several allied networks working toward our shared mission of ending homelessness.</a:t>
            </a:r>
          </a:p>
          <a:p>
            <a:pPr algn="ctr"/>
            <a:r>
              <a:rPr lang="en-CA" sz="1300" b="1">
                <a:solidFill>
                  <a:schemeClr val="bg1"/>
                </a:solidFill>
              </a:rPr>
              <a:t>caeh.ca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ABB16F8-C91C-4C16-B264-5B55403D9BE7}"/>
              </a:ext>
            </a:extLst>
          </p:cNvPr>
          <p:cNvSpPr txBox="1"/>
          <p:nvPr/>
        </p:nvSpPr>
        <p:spPr>
          <a:xfrm>
            <a:off x="202019" y="4847671"/>
            <a:ext cx="2615610" cy="1815882"/>
          </a:xfrm>
          <a:prstGeom prst="rect">
            <a:avLst/>
          </a:prstGeom>
          <a:noFill/>
        </p:spPr>
        <p:txBody>
          <a:bodyPr wrap="square" lIns="182880" tIns="91440" rIns="182880" bIns="91440" rtlCol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CA" sz="1700" b="1">
                <a:solidFill>
                  <a:schemeClr val="bg1"/>
                </a:solidFill>
              </a:rPr>
              <a:t>National Conference on </a:t>
            </a:r>
            <a:br>
              <a:rPr lang="en-CA" sz="1700" b="1">
                <a:solidFill>
                  <a:schemeClr val="bg1"/>
                </a:solidFill>
              </a:rPr>
            </a:br>
            <a:r>
              <a:rPr lang="en-CA" sz="1700" b="1">
                <a:solidFill>
                  <a:schemeClr val="bg1"/>
                </a:solidFill>
              </a:rPr>
              <a:t>Ending Homelessness</a:t>
            </a:r>
          </a:p>
          <a:p>
            <a:pPr>
              <a:spcAft>
                <a:spcPts val="1650"/>
              </a:spcAft>
            </a:pPr>
            <a:r>
              <a:rPr lang="en-CA" sz="1300">
                <a:solidFill>
                  <a:schemeClr val="bg1"/>
                </a:solidFill>
              </a:rPr>
              <a:t>Join us in Edmonton for the 2019 National Conference on Ending Homelessness.</a:t>
            </a:r>
          </a:p>
          <a:p>
            <a:pPr algn="ctr"/>
            <a:r>
              <a:rPr lang="en-CA" sz="1300" b="1">
                <a:solidFill>
                  <a:srgbClr val="8AC540"/>
                </a:solidFill>
              </a:rPr>
              <a:t>conference.caeh.ca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66DC4DF-58F4-4A0C-BEB1-786E44638B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443" y="3815233"/>
            <a:ext cx="1342427" cy="297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11751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2B21E-15C3-4738-BB81-06AE0DB43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Our Strategy for Ending Homelessness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5A90B4-12AA-4031-9EE1-10D924C70FB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D2242-AF35-4282-B133-8E50B411F5B7}" type="slidenum">
              <a:rPr lang="en-CA" smtClean="0"/>
              <a:pPr/>
              <a:t>3</a:t>
            </a:fld>
            <a:endParaRPr lang="en-CA"/>
          </a:p>
        </p:txBody>
      </p:sp>
      <p:sp>
        <p:nvSpPr>
          <p:cNvPr id="39" name="Google Shape;566;p107">
            <a:extLst>
              <a:ext uri="{FF2B5EF4-FFF2-40B4-BE49-F238E27FC236}">
                <a16:creationId xmlns:a16="http://schemas.microsoft.com/office/drawing/2014/main" id="{65B5B596-94B8-4E2C-814A-00CD3A1E6C25}"/>
              </a:ext>
            </a:extLst>
          </p:cNvPr>
          <p:cNvSpPr/>
          <p:nvPr/>
        </p:nvSpPr>
        <p:spPr>
          <a:xfrm>
            <a:off x="371302" y="2424981"/>
            <a:ext cx="3564299" cy="231563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800" b="1" dirty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END HOMELESSNESS IN CANADA</a:t>
            </a:r>
            <a:endParaRPr sz="2800" dirty="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1" name="Google Shape;568;p107">
            <a:extLst>
              <a:ext uri="{FF2B5EF4-FFF2-40B4-BE49-F238E27FC236}">
                <a16:creationId xmlns:a16="http://schemas.microsoft.com/office/drawing/2014/main" id="{BE472481-9E49-498B-AF41-793EBA2F01BD}"/>
              </a:ext>
            </a:extLst>
          </p:cNvPr>
          <p:cNvSpPr/>
          <p:nvPr/>
        </p:nvSpPr>
        <p:spPr>
          <a:xfrm flipH="1">
            <a:off x="4056611" y="1097636"/>
            <a:ext cx="6317849" cy="1249574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159115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WIDELY HELD EXPECTATION AMONG KEY INFLUENCERS THAT HOMELESSNESS BE ENDED</a:t>
            </a:r>
            <a:endParaRPr sz="1200" i="1" dirty="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4" name="Google Shape;571;p107">
            <a:extLst>
              <a:ext uri="{FF2B5EF4-FFF2-40B4-BE49-F238E27FC236}">
                <a16:creationId xmlns:a16="http://schemas.microsoft.com/office/drawing/2014/main" id="{CDE9CC75-6AE8-405D-8BA6-87EBAA93FAF0}"/>
              </a:ext>
            </a:extLst>
          </p:cNvPr>
          <p:cNvSpPr/>
          <p:nvPr/>
        </p:nvSpPr>
        <p:spPr>
          <a:xfrm flipH="1">
            <a:off x="4067511" y="4319139"/>
            <a:ext cx="6306950" cy="109521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159115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dirty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LOCAL SYSTEMS SET UP TO DRIVE &amp; SUSTAIN REDUCTIONS</a:t>
            </a:r>
            <a:endParaRPr sz="1200" b="1" dirty="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7" name="Google Shape;574;p107">
            <a:extLst>
              <a:ext uri="{FF2B5EF4-FFF2-40B4-BE49-F238E27FC236}">
                <a16:creationId xmlns:a16="http://schemas.microsoft.com/office/drawing/2014/main" id="{92DC1B7B-B2F8-481F-9C2A-6D6F8E7DA195}"/>
              </a:ext>
            </a:extLst>
          </p:cNvPr>
          <p:cNvSpPr/>
          <p:nvPr/>
        </p:nvSpPr>
        <p:spPr>
          <a:xfrm flipH="1">
            <a:off x="4067512" y="2399607"/>
            <a:ext cx="6317850" cy="89042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159115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b="1" dirty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FEDERAL </a:t>
            </a:r>
            <a:r>
              <a:rPr lang="en" b="1" dirty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POLICY REFORM</a:t>
            </a:r>
            <a:endParaRPr b="1" dirty="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0" name="Google Shape;577;p107">
            <a:extLst>
              <a:ext uri="{FF2B5EF4-FFF2-40B4-BE49-F238E27FC236}">
                <a16:creationId xmlns:a16="http://schemas.microsoft.com/office/drawing/2014/main" id="{8527EF95-EA75-409A-9E19-05E3044C2F71}"/>
              </a:ext>
            </a:extLst>
          </p:cNvPr>
          <p:cNvSpPr/>
          <p:nvPr/>
        </p:nvSpPr>
        <p:spPr>
          <a:xfrm flipH="1">
            <a:off x="4067511" y="5490139"/>
            <a:ext cx="6317853" cy="706814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159115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b="1" dirty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TECHNICAL SKILLS FOR ENDING HOMELESSNESS</a:t>
            </a:r>
            <a:r>
              <a:rPr lang="en" b="1" dirty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sz="1200" b="1" dirty="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3" name="Google Shape;580;p107">
            <a:extLst>
              <a:ext uri="{FF2B5EF4-FFF2-40B4-BE49-F238E27FC236}">
                <a16:creationId xmlns:a16="http://schemas.microsoft.com/office/drawing/2014/main" id="{2B64F903-E112-40B7-8BE8-043D2B0613C9}"/>
              </a:ext>
            </a:extLst>
          </p:cNvPr>
          <p:cNvSpPr/>
          <p:nvPr/>
        </p:nvSpPr>
        <p:spPr>
          <a:xfrm flipH="1">
            <a:off x="4067511" y="3354611"/>
            <a:ext cx="6306947" cy="890421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159115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dirty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PROVINCIAL SYSTEMS </a:t>
            </a:r>
            <a:r>
              <a:rPr lang="en-CA" b="1" dirty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RE-</a:t>
            </a:r>
            <a:r>
              <a:rPr lang="en" b="1" dirty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ALIGNED TO SUPPORT AN END TO HOMELESSNESS</a:t>
            </a:r>
            <a:endParaRPr sz="1200" b="1" dirty="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5" name="Google Shape;582;p107">
            <a:extLst>
              <a:ext uri="{FF2B5EF4-FFF2-40B4-BE49-F238E27FC236}">
                <a16:creationId xmlns:a16="http://schemas.microsoft.com/office/drawing/2014/main" id="{80515885-76ED-4A37-9794-D26A5693BF00}"/>
              </a:ext>
            </a:extLst>
          </p:cNvPr>
          <p:cNvSpPr/>
          <p:nvPr/>
        </p:nvSpPr>
        <p:spPr>
          <a:xfrm rot="5400000">
            <a:off x="8373265" y="3187325"/>
            <a:ext cx="5099318" cy="91994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rgbClr val="FFFFFF"/>
                </a:solidFill>
              </a:rPr>
              <a:t>RECONCILIATION </a:t>
            </a:r>
            <a:endParaRPr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542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5A90B4-12AA-4031-9EE1-10D924C70FB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D2242-AF35-4282-B133-8E50B411F5B7}" type="slidenum">
              <a:rPr lang="en-CA" smtClean="0"/>
              <a:pPr/>
              <a:t>4</a:t>
            </a:fld>
            <a:endParaRPr lang="en-CA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08EA850-5335-4DBD-B0D3-CCCBA0091C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447" y="1166131"/>
            <a:ext cx="9605161" cy="4833338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A41323ED-42EB-4155-8C5E-7D7307C3F3C8}"/>
              </a:ext>
            </a:extLst>
          </p:cNvPr>
          <p:cNvSpPr txBox="1">
            <a:spLocks/>
          </p:cNvSpPr>
          <p:nvPr/>
        </p:nvSpPr>
        <p:spPr>
          <a:xfrm>
            <a:off x="1017374" y="337696"/>
            <a:ext cx="10360152" cy="6332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b="1" kern="1200">
                <a:solidFill>
                  <a:srgbClr val="404040"/>
                </a:solidFill>
                <a:latin typeface="+mj-lt"/>
                <a:ea typeface="+mj-ea"/>
                <a:cs typeface="Calibri Light" panose="020F0302020204030204" pitchFamily="34" charset="0"/>
              </a:defRPr>
            </a:lvl1pPr>
          </a:lstStyle>
          <a:p>
            <a:r>
              <a:rPr lang="en-CA" dirty="0"/>
              <a:t>Homelessness was Created by Policy</a:t>
            </a:r>
          </a:p>
        </p:txBody>
      </p:sp>
    </p:spTree>
    <p:extLst>
      <p:ext uri="{BB962C8B-B14F-4D97-AF65-F5344CB8AC3E}">
        <p14:creationId xmlns:p14="http://schemas.microsoft.com/office/powerpoint/2010/main" val="3348050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29EB7-B8C4-45B5-8064-3F22A786B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Modern Mass Homelessness in Canada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DEC616-4382-4969-BE7C-C5F9E48352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0200" y="1711082"/>
            <a:ext cx="5157216" cy="3931734"/>
          </a:xfrm>
        </p:spPr>
        <p:txBody>
          <a:bodyPr/>
          <a:lstStyle/>
          <a:p>
            <a:r>
              <a:rPr lang="en-CA" dirty="0"/>
              <a:t>235,000 different people per year</a:t>
            </a:r>
          </a:p>
          <a:p>
            <a:r>
              <a:rPr lang="en-CA" dirty="0"/>
              <a:t>35,000 on any given night</a:t>
            </a:r>
          </a:p>
          <a:p>
            <a:r>
              <a:rPr lang="en-CA" dirty="0"/>
              <a:t>Costs over $7 Billion per year</a:t>
            </a:r>
          </a:p>
          <a:p>
            <a:r>
              <a:rPr lang="en-CA" dirty="0"/>
              <a:t>Reduces life expectancy by 25 years. Average ‘age at death’ 50 years.</a:t>
            </a:r>
          </a:p>
          <a:p>
            <a:endParaRPr lang="en-CA" dirty="0"/>
          </a:p>
        </p:txBody>
      </p:sp>
      <p:pic>
        <p:nvPicPr>
          <p:cNvPr id="7" name="Content Placeholder 6" descr="Toronto Homeless Memorial">
            <a:extLst>
              <a:ext uri="{FF2B5EF4-FFF2-40B4-BE49-F238E27FC236}">
                <a16:creationId xmlns:a16="http://schemas.microsoft.com/office/drawing/2014/main" id="{95CA672C-70A8-4B3E-99A1-6532775C7DB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416" y="1525524"/>
            <a:ext cx="5908344" cy="3931734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98831D-DF0A-4BB7-B4D9-914A760821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7FD2242-AF35-4282-B133-8E50B411F5B7}" type="slidenum">
              <a:rPr lang="en-CA" smtClean="0"/>
              <a:pPr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67356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FE2E1-8AFF-40DC-A5EC-F94F15015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Opportunity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9992573-C1B0-483C-A665-FB6858CF334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D2242-AF35-4282-B133-8E50B411F5B7}" type="slidenum">
              <a:rPr lang="en-CA" smtClean="0"/>
              <a:pPr/>
              <a:t>6</a:t>
            </a:fld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2651C8-A40D-44F9-A045-039B02EBE6B1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CA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CA" dirty="0">
                <a:latin typeface="Calibri" panose="020F0502020204030204" pitchFamily="34" charset="0"/>
                <a:ea typeface="Calibri" panose="020F0502020204030204" pitchFamily="34" charset="0"/>
              </a:rPr>
              <a:t>“A crisis can lead to pushing those in charge to set aside ordinary politics and conventional policymaking and to think big - very big. The extreme conditions clear away the institutional and political barriers that ordinarily make radical solutions impossible to effect ... [we have] a once in a generation chance to turn adversity into advantage and rewrite the rules, recognizing the rare freedom those circumstances afforded...”</a:t>
            </a:r>
          </a:p>
          <a:p>
            <a:pPr lvl="1"/>
            <a:r>
              <a:rPr lang="en-CA" sz="1800" dirty="0">
                <a:latin typeface="Calibri" panose="020F0502020204030204" pitchFamily="34" charset="0"/>
                <a:ea typeface="Calibri" panose="020F0502020204030204" pitchFamily="34" charset="0"/>
              </a:rPr>
              <a:t>The Fix: How Countries use crisis to solve the worlds worst problems” – Jonathan </a:t>
            </a:r>
            <a:r>
              <a:rPr lang="en-CA" sz="1800" dirty="0" err="1">
                <a:latin typeface="Calibri" panose="020F0502020204030204" pitchFamily="34" charset="0"/>
                <a:ea typeface="Calibri" panose="020F0502020204030204" pitchFamily="34" charset="0"/>
              </a:rPr>
              <a:t>Tepperman</a:t>
            </a:r>
            <a:endParaRPr lang="en-CA" sz="1800" dirty="0"/>
          </a:p>
        </p:txBody>
      </p:sp>
    </p:spTree>
    <p:extLst>
      <p:ext uri="{BB962C8B-B14F-4D97-AF65-F5344CB8AC3E}">
        <p14:creationId xmlns:p14="http://schemas.microsoft.com/office/powerpoint/2010/main" val="18020266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445AE-E58A-4DDD-ABF8-9B291ECA2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Opportunity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8EE1F69-0582-48E9-9D77-7FAD5F2F54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7FD2242-AF35-4282-B133-8E50B411F5B7}" type="slidenum">
              <a:rPr lang="en-CA" smtClean="0"/>
              <a:pPr/>
              <a:t>7</a:t>
            </a:fld>
            <a:endParaRPr lang="en-CA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C13BE9F-277C-442F-9205-0C03F9EA7890}"/>
              </a:ext>
            </a:extLst>
          </p:cNvPr>
          <p:cNvSpPr txBox="1">
            <a:spLocks/>
          </p:cNvSpPr>
          <p:nvPr/>
        </p:nvSpPr>
        <p:spPr>
          <a:xfrm>
            <a:off x="1186860" y="2588736"/>
            <a:ext cx="9815232" cy="35141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defRPr>
            </a:lvl1pPr>
          </a:lstStyle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CA" sz="2800" i="1" dirty="0">
                <a:solidFill>
                  <a:srgbClr val="404040"/>
                </a:solidFill>
                <a:latin typeface="Calibri" panose="020F0502020204030204" pitchFamily="34" charset="0"/>
                <a:cs typeface="+mn-cs"/>
              </a:rPr>
              <a:t>We can never – must never - go back to “normal”</a:t>
            </a:r>
            <a:r>
              <a:rPr lang="en-CA" sz="2800" dirty="0">
                <a:solidFill>
                  <a:srgbClr val="404040"/>
                </a:solidFill>
                <a:latin typeface="Calibri" panose="020F0502020204030204" pitchFamily="34" charset="0"/>
                <a:cs typeface="+mn-cs"/>
              </a:rPr>
              <a:t>.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en-CA" sz="2800" dirty="0">
              <a:solidFill>
                <a:srgbClr val="404040"/>
              </a:solidFill>
              <a:latin typeface="Calibri" panose="020F0502020204030204" pitchFamily="34" charset="0"/>
              <a:cs typeface="+mn-cs"/>
            </a:endParaRPr>
          </a:p>
          <a:p>
            <a:pPr marL="742950" indent="-7429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sz="2800" dirty="0">
                <a:solidFill>
                  <a:srgbClr val="404040"/>
                </a:solidFill>
                <a:latin typeface="Calibri" panose="020F0502020204030204" pitchFamily="34" charset="0"/>
                <a:cs typeface="+mn-cs"/>
              </a:rPr>
              <a:t>COVID-19 is exposing the extreme vulnerability homelessness create. We can never go back to the old normal.</a:t>
            </a:r>
          </a:p>
          <a:p>
            <a:pPr marL="742950" indent="-7429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sz="2800" dirty="0">
                <a:solidFill>
                  <a:srgbClr val="404040"/>
                </a:solidFill>
                <a:latin typeface="Calibri" panose="020F0502020204030204" pitchFamily="34" charset="0"/>
              </a:rPr>
              <a:t>Public empathy – </a:t>
            </a:r>
            <a:r>
              <a:rPr lang="en-CA" sz="2800" u="sng" dirty="0">
                <a:solidFill>
                  <a:srgbClr val="404040"/>
                </a:solidFill>
                <a:latin typeface="Calibri" panose="020F0502020204030204" pitchFamily="34" charset="0"/>
              </a:rPr>
              <a:t>for now.</a:t>
            </a:r>
          </a:p>
          <a:p>
            <a:pPr marL="742950" indent="-7429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sz="2800" dirty="0">
                <a:solidFill>
                  <a:srgbClr val="404040"/>
                </a:solidFill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Government is ‘setting aside ordinary politics and conventional policymaking’ – </a:t>
            </a:r>
            <a:r>
              <a:rPr lang="en-CA" sz="2800" u="sng" dirty="0">
                <a:solidFill>
                  <a:srgbClr val="404040"/>
                </a:solidFill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for now</a:t>
            </a:r>
            <a:r>
              <a:rPr lang="en-CA" sz="2800" dirty="0">
                <a:solidFill>
                  <a:srgbClr val="404040"/>
                </a:solidFill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.</a:t>
            </a:r>
          </a:p>
          <a:p>
            <a:pPr marL="742950" indent="-7429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sz="2800" dirty="0">
                <a:solidFill>
                  <a:srgbClr val="404040"/>
                </a:solidFill>
                <a:latin typeface="Calibri" panose="020F0502020204030204" pitchFamily="34" charset="0"/>
                <a:cs typeface="+mn-cs"/>
              </a:rPr>
              <a:t>Planning for recovery is beginning</a:t>
            </a:r>
          </a:p>
          <a:p>
            <a:pPr marL="742950" indent="-7429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sz="2800" dirty="0">
                <a:solidFill>
                  <a:srgbClr val="404040"/>
                </a:solidFill>
                <a:latin typeface="Calibri" panose="020F0502020204030204" pitchFamily="34" charset="0"/>
                <a:cs typeface="+mn-cs"/>
              </a:rPr>
              <a:t>Unique political situation with a ‘progressive’ federal Parliament &amp; supportive government</a:t>
            </a:r>
          </a:p>
          <a:p>
            <a:pPr marL="742950" indent="-7429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CA" sz="2800" dirty="0">
              <a:solidFill>
                <a:srgbClr val="404040"/>
              </a:solidFill>
              <a:latin typeface="Calibri" panose="020F0502020204030204" pitchFamily="34" charset="0"/>
              <a:cs typeface="+mn-cs"/>
            </a:endParaRPr>
          </a:p>
          <a:p>
            <a:pPr marL="742950" indent="-7429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CA" sz="4000" b="1" dirty="0">
              <a:solidFill>
                <a:schemeClr val="tx1"/>
              </a:solidFill>
              <a:latin typeface="+mj-lt"/>
              <a:cs typeface="+mj-cs"/>
            </a:endParaRPr>
          </a:p>
          <a:p>
            <a:pPr marL="742950" indent="-742950">
              <a:buFont typeface="+mj-lt"/>
              <a:buAutoNum type="arabicPeriod"/>
            </a:pPr>
            <a:endParaRPr lang="en-CA" sz="4000" b="1" dirty="0">
              <a:solidFill>
                <a:schemeClr val="tx1"/>
              </a:solidFill>
              <a:latin typeface="+mj-lt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022932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7347CCF-241A-4A12-ADCD-08E0C27A39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7FD2242-AF35-4282-B133-8E50B411F5B7}" type="slidenum">
              <a:rPr lang="en-CA" smtClean="0"/>
              <a:pPr/>
              <a:t>8</a:t>
            </a:fld>
            <a:endParaRPr lang="en-CA"/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A36BEFA7-948B-41AB-AAC5-15695049FC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442" y="1918109"/>
            <a:ext cx="9080322" cy="239619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7905424-3454-42EE-899E-B56B6D15ED71}"/>
              </a:ext>
            </a:extLst>
          </p:cNvPr>
          <p:cNvSpPr txBox="1"/>
          <p:nvPr/>
        </p:nvSpPr>
        <p:spPr>
          <a:xfrm>
            <a:off x="3588745" y="4958177"/>
            <a:ext cx="50145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b="1" dirty="0">
                <a:hlinkClick r:id="rId3"/>
              </a:rPr>
              <a:t>https://www.recoveryforall.ca</a:t>
            </a:r>
            <a:r>
              <a:rPr lang="en-CA" sz="28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972236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D4A50-C0EF-450D-88D8-F7D51973B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sz="4000" dirty="0"/>
              <a:t>A Six Point Plan for Ending Homelessness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C06A0B9-6BEB-4044-8F06-59BFDFE7780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D2242-AF35-4282-B133-8E50B411F5B7}" type="slidenum">
              <a:rPr lang="en-CA" smtClean="0"/>
              <a:pPr/>
              <a:t>9</a:t>
            </a:fld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3D3696-3604-4B1F-AD87-30663EDB1543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514350" indent="-514350">
              <a:lnSpc>
                <a:spcPct val="103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sz="1800" dirty="0"/>
              <a:t>A Federal commitment (with timelines and targets) to the prevention and elimination of homelessness with expanded federal investment in community-based homelessness responses.</a:t>
            </a:r>
            <a:endParaRPr lang="en-US" dirty="0"/>
          </a:p>
          <a:p>
            <a:pPr marL="514350" indent="-514350">
              <a:lnSpc>
                <a:spcPct val="103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sz="1800" dirty="0"/>
              <a:t>A national guaranteed minimum income to ensure those in greatest need have minimum financial resources to help them meet their basic needs and prevent homelessness </a:t>
            </a:r>
            <a:r>
              <a:rPr lang="en-CA" sz="1800" dirty="0"/>
              <a:t>when times are tough.</a:t>
            </a:r>
            <a:endParaRPr lang="en-CA" sz="1800" dirty="0">
              <a:cs typeface="Calibri" panose="020F0502020204030204"/>
            </a:endParaRPr>
          </a:p>
          <a:p>
            <a:pPr marL="514350" indent="-514350">
              <a:lnSpc>
                <a:spcPct val="103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sz="1800" dirty="0"/>
              <a:t>Construction of 300,000 new permanently affordable and supportive housing units and enhanced rental support for low-income Canadians to address Canada’s housing and </a:t>
            </a:r>
            <a:r>
              <a:rPr lang="en-CA" sz="1800" dirty="0"/>
              <a:t>homelessness crisis.</a:t>
            </a:r>
            <a:endParaRPr lang="en-CA" sz="1800" dirty="0">
              <a:cs typeface="Calibri" panose="020F0502020204030204"/>
            </a:endParaRPr>
          </a:p>
          <a:p>
            <a:pPr marL="514350" indent="-514350">
              <a:lnSpc>
                <a:spcPct val="103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sz="1800" dirty="0"/>
              <a:t>Meaningful implementation of the right to housing to surface and resolve inequities and systemic/structural breakdowns that contribute to homelessness and </a:t>
            </a:r>
            <a:r>
              <a:rPr lang="en-CA" sz="1800" dirty="0"/>
              <a:t>housing need.</a:t>
            </a:r>
            <a:endParaRPr lang="en-CA" sz="1800" dirty="0">
              <a:cs typeface="Calibri" panose="020F0502020204030204"/>
            </a:endParaRPr>
          </a:p>
          <a:p>
            <a:pPr marL="514350" indent="-514350">
              <a:lnSpc>
                <a:spcPct val="103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sz="1800" dirty="0"/>
              <a:t>Implementation of measures to curtail the impacts of financialization of rental housing markets by limiting the ability of large capital funds to purchase ‘distressed’ rental </a:t>
            </a:r>
            <a:r>
              <a:rPr lang="en-CA" sz="1800" dirty="0"/>
              <a:t>housing assets.</a:t>
            </a:r>
            <a:endParaRPr lang="en-CA" sz="1800" dirty="0">
              <a:cs typeface="Calibri" panose="020F0502020204030204"/>
            </a:endParaRPr>
          </a:p>
          <a:p>
            <a:pPr marL="514350" indent="-514350">
              <a:lnSpc>
                <a:spcPct val="103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sz="1800" dirty="0"/>
              <a:t>Implementation of an Urban and Rural Indigenous Housing and Homelessness Strategy that is developed and implemented by urban, rural and Northern Indigenous peoples and housing and service providers.</a:t>
            </a:r>
            <a:endParaRPr lang="en-CA" sz="1800" dirty="0">
              <a:cs typeface="Calibri" panose="020F0502020204030204"/>
            </a:endParaRP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C1A4D1D2-A3AA-4C88-96FE-66951AD6D4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5396" y="331071"/>
            <a:ext cx="1878133" cy="495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43331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BFZ-C">
      <a:dk1>
        <a:srgbClr val="212E38"/>
      </a:dk1>
      <a:lt1>
        <a:srgbClr val="FFFFFF"/>
      </a:lt1>
      <a:dk2>
        <a:srgbClr val="B71E13"/>
      </a:dk2>
      <a:lt2>
        <a:srgbClr val="F54029"/>
      </a:lt2>
      <a:accent1>
        <a:srgbClr val="EA6911"/>
      </a:accent1>
      <a:accent2>
        <a:srgbClr val="ED9D0F"/>
      </a:accent2>
      <a:accent3>
        <a:srgbClr val="61BF1A"/>
      </a:accent3>
      <a:accent4>
        <a:srgbClr val="00799C"/>
      </a:accent4>
      <a:accent5>
        <a:srgbClr val="7977A2"/>
      </a:accent5>
      <a:accent6>
        <a:srgbClr val="000000"/>
      </a:accent6>
      <a:hlink>
        <a:srgbClr val="F54029"/>
      </a:hlink>
      <a:folHlink>
        <a:srgbClr val="212E38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BFZ-C">
      <a:dk1>
        <a:srgbClr val="212E38"/>
      </a:dk1>
      <a:lt1>
        <a:srgbClr val="FFFFFF"/>
      </a:lt1>
      <a:dk2>
        <a:srgbClr val="B71E13"/>
      </a:dk2>
      <a:lt2>
        <a:srgbClr val="F54029"/>
      </a:lt2>
      <a:accent1>
        <a:srgbClr val="EA6911"/>
      </a:accent1>
      <a:accent2>
        <a:srgbClr val="ED9D0F"/>
      </a:accent2>
      <a:accent3>
        <a:srgbClr val="61BF1A"/>
      </a:accent3>
      <a:accent4>
        <a:srgbClr val="00799C"/>
      </a:accent4>
      <a:accent5>
        <a:srgbClr val="7977A2"/>
      </a:accent5>
      <a:accent6>
        <a:srgbClr val="000000"/>
      </a:accent6>
      <a:hlink>
        <a:srgbClr val="F54029"/>
      </a:hlink>
      <a:folHlink>
        <a:srgbClr val="212E38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inks xmlns="4ebe5f28-4db5-4aba-81dd-ff20caa6c2c5">
      <Url xsi:nil="true"/>
      <Description xsi:nil="true"/>
    </Link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29DB37D27389348844CB027E8124558" ma:contentTypeVersion="11" ma:contentTypeDescription="Create a new document." ma:contentTypeScope="" ma:versionID="a006630a93368eba5e64a08b5ae37747">
  <xsd:schema xmlns:xsd="http://www.w3.org/2001/XMLSchema" xmlns:xs="http://www.w3.org/2001/XMLSchema" xmlns:p="http://schemas.microsoft.com/office/2006/metadata/properties" xmlns:ns2="dafbecd6-5b90-4e30-a018-27bbbca06165" xmlns:ns3="4ebe5f28-4db5-4aba-81dd-ff20caa6c2c5" targetNamespace="http://schemas.microsoft.com/office/2006/metadata/properties" ma:root="true" ma:fieldsID="2dcf28fc6ac4f0c8033e1b96cf99110f" ns2:_="" ns3:_="">
    <xsd:import namespace="dafbecd6-5b90-4e30-a018-27bbbca06165"/>
    <xsd:import namespace="4ebe5f28-4db5-4aba-81dd-ff20caa6c2c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Link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fbecd6-5b90-4e30-a018-27bbbca0616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be5f28-4db5-4aba-81dd-ff20caa6c2c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4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inks" ma:index="18" nillable="true" ma:displayName="Links" ma:format="Hyperlink" ma:internalName="Links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3EEFEB7-DBE2-449C-8AFC-C6967D4A36E0}">
  <ds:schemaRefs>
    <ds:schemaRef ds:uri="http://schemas.microsoft.com/office/2006/metadata/properties"/>
    <ds:schemaRef ds:uri="http://schemas.microsoft.com/office/infopath/2007/PartnerControls"/>
    <ds:schemaRef ds:uri="4ebe5f28-4db5-4aba-81dd-ff20caa6c2c5"/>
  </ds:schemaRefs>
</ds:datastoreItem>
</file>

<file path=customXml/itemProps2.xml><?xml version="1.0" encoding="utf-8"?>
<ds:datastoreItem xmlns:ds="http://schemas.openxmlformats.org/officeDocument/2006/customXml" ds:itemID="{0CCFF116-0B3B-40AA-97DB-73063E25B75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E559066-1B0B-4D5B-88E9-D68D9FBEECB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afbecd6-5b90-4e30-a018-27bbbca06165"/>
    <ds:schemaRef ds:uri="4ebe5f28-4db5-4aba-81dd-ff20caa6c2c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6196</TotalTime>
  <Words>781</Words>
  <Application>Microsoft Office PowerPoint</Application>
  <PresentationFormat>Widescreen</PresentationFormat>
  <Paragraphs>108</Paragraphs>
  <Slides>14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Courier New</vt:lpstr>
      <vt:lpstr>Karla</vt:lpstr>
      <vt:lpstr>Raleway</vt:lpstr>
      <vt:lpstr>Wingdings</vt:lpstr>
      <vt:lpstr>1_Office Theme</vt:lpstr>
      <vt:lpstr>2_Office Theme</vt:lpstr>
      <vt:lpstr>Recovery for All</vt:lpstr>
      <vt:lpstr>PowerPoint Presentation</vt:lpstr>
      <vt:lpstr>Our Strategy for Ending Homelessness</vt:lpstr>
      <vt:lpstr>PowerPoint Presentation</vt:lpstr>
      <vt:lpstr>Modern Mass Homelessness in Canada</vt:lpstr>
      <vt:lpstr>Opportunity</vt:lpstr>
      <vt:lpstr>Opportunity</vt:lpstr>
      <vt:lpstr>PowerPoint Presentation</vt:lpstr>
      <vt:lpstr>A Six Point Plan for Ending Homelessness</vt:lpstr>
      <vt:lpstr>Strategy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Session</dc:title>
  <dc:creator>Debbie Harrison</dc:creator>
  <cp:lastModifiedBy>Tim Richter</cp:lastModifiedBy>
  <cp:revision>81</cp:revision>
  <cp:lastPrinted>2020-01-25T00:15:23Z</cp:lastPrinted>
  <dcterms:created xsi:type="dcterms:W3CDTF">2019-02-08T21:36:54Z</dcterms:created>
  <dcterms:modified xsi:type="dcterms:W3CDTF">2020-06-05T14:03:56Z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0x010100629DB37D27389348844CB027E8124558</vt:lpwstr>
  </property>
  <property fmtid="{D5CDD505-2E9C-101B-9397-08002B2CF9AE}" pid="3" name="AuthorIds_UIVersion_19456">
    <vt:lpwstr>44</vt:lpwstr>
  </property>
</Properties>
</file>