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75" r:id="rId6"/>
    <p:sldId id="260" r:id="rId7"/>
    <p:sldId id="259" r:id="rId8"/>
    <p:sldId id="266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C888E-AF24-4D2A-A8EA-F89AD72FD771}" v="13" dt="2020-06-05T12:40:28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89852" autoAdjust="0"/>
  </p:normalViewPr>
  <p:slideViewPr>
    <p:cSldViewPr snapToGrid="0">
      <p:cViewPr>
        <p:scale>
          <a:sx n="65" d="100"/>
          <a:sy n="65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ownie" userId="6775a1c7-fbc0-4fc1-a06a-d492d806fc4c" providerId="ADAL" clId="{004A5D8A-D501-4F1F-9A91-EF8B0013615C}"/>
    <pc:docChg chg="undo custSel mod addSld delSld modSld sldOrd">
      <pc:chgData name="Matthew Downie" userId="6775a1c7-fbc0-4fc1-a06a-d492d806fc4c" providerId="ADAL" clId="{004A5D8A-D501-4F1F-9A91-EF8B0013615C}" dt="2020-06-05T16:02:44.102" v="2031" actId="20577"/>
      <pc:docMkLst>
        <pc:docMk/>
      </pc:docMkLst>
      <pc:sldChg chg="modSp">
        <pc:chgData name="Matthew Downie" userId="6775a1c7-fbc0-4fc1-a06a-d492d806fc4c" providerId="ADAL" clId="{004A5D8A-D501-4F1F-9A91-EF8B0013615C}" dt="2020-06-05T12:27:43.845" v="2003" actId="20577"/>
        <pc:sldMkLst>
          <pc:docMk/>
          <pc:sldMk cId="907458663" sldId="259"/>
        </pc:sldMkLst>
        <pc:spChg chg="mod">
          <ac:chgData name="Matthew Downie" userId="6775a1c7-fbc0-4fc1-a06a-d492d806fc4c" providerId="ADAL" clId="{004A5D8A-D501-4F1F-9A91-EF8B0013615C}" dt="2020-06-05T12:27:36.454" v="2000" actId="20577"/>
          <ac:spMkLst>
            <pc:docMk/>
            <pc:sldMk cId="907458663" sldId="259"/>
            <ac:spMk id="2" creationId="{4B601B84-D2B2-4EAE-8491-78A5C909B288}"/>
          </ac:spMkLst>
        </pc:spChg>
        <pc:spChg chg="mod">
          <ac:chgData name="Matthew Downie" userId="6775a1c7-fbc0-4fc1-a06a-d492d806fc4c" providerId="ADAL" clId="{004A5D8A-D501-4F1F-9A91-EF8B0013615C}" dt="2020-06-05T12:27:43.845" v="2003" actId="20577"/>
          <ac:spMkLst>
            <pc:docMk/>
            <pc:sldMk cId="907458663" sldId="259"/>
            <ac:spMk id="3" creationId="{88A20D07-EE06-4293-A7F5-A8F74BD0E790}"/>
          </ac:spMkLst>
        </pc:spChg>
      </pc:sldChg>
      <pc:sldChg chg="modSp ord modNotesTx">
        <pc:chgData name="Matthew Downie" userId="6775a1c7-fbc0-4fc1-a06a-d492d806fc4c" providerId="ADAL" clId="{004A5D8A-D501-4F1F-9A91-EF8B0013615C}" dt="2020-06-05T16:02:27.333" v="2030" actId="20577"/>
        <pc:sldMkLst>
          <pc:docMk/>
          <pc:sldMk cId="4083483078" sldId="260"/>
        </pc:sldMkLst>
        <pc:spChg chg="mod">
          <ac:chgData name="Matthew Downie" userId="6775a1c7-fbc0-4fc1-a06a-d492d806fc4c" providerId="ADAL" clId="{004A5D8A-D501-4F1F-9A91-EF8B0013615C}" dt="2020-06-05T11:20:11.277" v="60" actId="5793"/>
          <ac:spMkLst>
            <pc:docMk/>
            <pc:sldMk cId="4083483078" sldId="260"/>
            <ac:spMk id="2" creationId="{090B6E1F-9736-4321-A42A-21B606923B40}"/>
          </ac:spMkLst>
        </pc:spChg>
        <pc:spChg chg="mod">
          <ac:chgData name="Matthew Downie" userId="6775a1c7-fbc0-4fc1-a06a-d492d806fc4c" providerId="ADAL" clId="{004A5D8A-D501-4F1F-9A91-EF8B0013615C}" dt="2020-06-05T12:27:08.458" v="1991" actId="255"/>
          <ac:spMkLst>
            <pc:docMk/>
            <pc:sldMk cId="4083483078" sldId="260"/>
            <ac:spMk id="3" creationId="{EA0E641A-B94D-420F-B97B-0AF2038A859F}"/>
          </ac:spMkLst>
        </pc:spChg>
      </pc:sldChg>
      <pc:sldChg chg="modSp ord">
        <pc:chgData name="Matthew Downie" userId="6775a1c7-fbc0-4fc1-a06a-d492d806fc4c" providerId="ADAL" clId="{004A5D8A-D501-4F1F-9A91-EF8B0013615C}" dt="2020-06-05T12:24:27.964" v="1981" actId="255"/>
        <pc:sldMkLst>
          <pc:docMk/>
          <pc:sldMk cId="2251371734" sldId="261"/>
        </pc:sldMkLst>
        <pc:spChg chg="mod">
          <ac:chgData name="Matthew Downie" userId="6775a1c7-fbc0-4fc1-a06a-d492d806fc4c" providerId="ADAL" clId="{004A5D8A-D501-4F1F-9A91-EF8B0013615C}" dt="2020-06-05T11:40:02.225" v="775" actId="20577"/>
          <ac:spMkLst>
            <pc:docMk/>
            <pc:sldMk cId="2251371734" sldId="261"/>
            <ac:spMk id="2" creationId="{CDA520F3-9F74-47D1-A5A5-D69F4FE7E59E}"/>
          </ac:spMkLst>
        </pc:spChg>
        <pc:spChg chg="mod">
          <ac:chgData name="Matthew Downie" userId="6775a1c7-fbc0-4fc1-a06a-d492d806fc4c" providerId="ADAL" clId="{004A5D8A-D501-4F1F-9A91-EF8B0013615C}" dt="2020-06-05T12:24:27.964" v="1981" actId="255"/>
          <ac:spMkLst>
            <pc:docMk/>
            <pc:sldMk cId="2251371734" sldId="261"/>
            <ac:spMk id="3" creationId="{736F6603-4AD8-4F78-B6B4-C122291BD578}"/>
          </ac:spMkLst>
        </pc:spChg>
        <pc:picChg chg="mod">
          <ac:chgData name="Matthew Downie" userId="6775a1c7-fbc0-4fc1-a06a-d492d806fc4c" providerId="ADAL" clId="{004A5D8A-D501-4F1F-9A91-EF8B0013615C}" dt="2020-06-05T12:15:48.447" v="1615" actId="14826"/>
          <ac:picMkLst>
            <pc:docMk/>
            <pc:sldMk cId="2251371734" sldId="261"/>
            <ac:picMk id="4" creationId="{B6D1A9D0-F971-42FC-B34D-760ABAFFCB9F}"/>
          </ac:picMkLst>
        </pc:picChg>
      </pc:sldChg>
      <pc:sldChg chg="addSp delSp modSp modNotesTx">
        <pc:chgData name="Matthew Downie" userId="6775a1c7-fbc0-4fc1-a06a-d492d806fc4c" providerId="ADAL" clId="{004A5D8A-D501-4F1F-9A91-EF8B0013615C}" dt="2020-06-05T16:02:44.102" v="2031" actId="20577"/>
        <pc:sldMkLst>
          <pc:docMk/>
          <pc:sldMk cId="613071871" sldId="265"/>
        </pc:sldMkLst>
        <pc:spChg chg="mod">
          <ac:chgData name="Matthew Downie" userId="6775a1c7-fbc0-4fc1-a06a-d492d806fc4c" providerId="ADAL" clId="{004A5D8A-D501-4F1F-9A91-EF8B0013615C}" dt="2020-06-05T12:17:28.040" v="1620" actId="26606"/>
          <ac:spMkLst>
            <pc:docMk/>
            <pc:sldMk cId="613071871" sldId="265"/>
            <ac:spMk id="2" creationId="{13CB205E-16AA-484C-9918-9B32571B0552}"/>
          </ac:spMkLst>
        </pc:spChg>
        <pc:spChg chg="mod">
          <ac:chgData name="Matthew Downie" userId="6775a1c7-fbc0-4fc1-a06a-d492d806fc4c" providerId="ADAL" clId="{004A5D8A-D501-4F1F-9A91-EF8B0013615C}" dt="2020-06-05T12:32:45.759" v="2025" actId="12"/>
          <ac:spMkLst>
            <pc:docMk/>
            <pc:sldMk cId="613071871" sldId="265"/>
            <ac:spMk id="3" creationId="{B0FFF3EA-0452-455E-80EC-AF32E38957A6}"/>
          </ac:spMkLst>
        </pc:spChg>
        <pc:spChg chg="del">
          <ac:chgData name="Matthew Downie" userId="6775a1c7-fbc0-4fc1-a06a-d492d806fc4c" providerId="ADAL" clId="{004A5D8A-D501-4F1F-9A91-EF8B0013615C}" dt="2020-06-05T12:17:28.040" v="1620" actId="26606"/>
          <ac:spMkLst>
            <pc:docMk/>
            <pc:sldMk cId="613071871" sldId="265"/>
            <ac:spMk id="8" creationId="{AD21898E-86C0-4C8A-A76C-DF33E844C87A}"/>
          </ac:spMkLst>
        </pc:spChg>
        <pc:spChg chg="del">
          <ac:chgData name="Matthew Downie" userId="6775a1c7-fbc0-4fc1-a06a-d492d806fc4c" providerId="ADAL" clId="{004A5D8A-D501-4F1F-9A91-EF8B0013615C}" dt="2020-06-05T12:17:28.040" v="1620" actId="26606"/>
          <ac:spMkLst>
            <pc:docMk/>
            <pc:sldMk cId="613071871" sldId="265"/>
            <ac:spMk id="10" creationId="{5C8F04BD-D093-45D0-B54C-50FDB308B4EE}"/>
          </ac:spMkLst>
        </pc:spChg>
        <pc:spChg chg="add del">
          <ac:chgData name="Matthew Downie" userId="6775a1c7-fbc0-4fc1-a06a-d492d806fc4c" providerId="ADAL" clId="{004A5D8A-D501-4F1F-9A91-EF8B0013615C}" dt="2020-06-05T12:19:13.441" v="1622" actId="26606"/>
          <ac:spMkLst>
            <pc:docMk/>
            <pc:sldMk cId="613071871" sldId="265"/>
            <ac:spMk id="15" creationId="{CF62D2A7-8207-488C-9F46-316BA81A16C8}"/>
          </ac:spMkLst>
        </pc:spChg>
        <pc:spChg chg="add">
          <ac:chgData name="Matthew Downie" userId="6775a1c7-fbc0-4fc1-a06a-d492d806fc4c" providerId="ADAL" clId="{004A5D8A-D501-4F1F-9A91-EF8B0013615C}" dt="2020-06-05T12:19:13.441" v="1622" actId="26606"/>
          <ac:spMkLst>
            <pc:docMk/>
            <pc:sldMk cId="613071871" sldId="265"/>
            <ac:spMk id="20" creationId="{CF62D2A7-8207-488C-9F46-316BA81A16C8}"/>
          </ac:spMkLst>
        </pc:spChg>
        <pc:picChg chg="add mod">
          <ac:chgData name="Matthew Downie" userId="6775a1c7-fbc0-4fc1-a06a-d492d806fc4c" providerId="ADAL" clId="{004A5D8A-D501-4F1F-9A91-EF8B0013615C}" dt="2020-06-05T12:19:13.441" v="1622" actId="26606"/>
          <ac:picMkLst>
            <pc:docMk/>
            <pc:sldMk cId="613071871" sldId="265"/>
            <ac:picMk id="7" creationId="{6B0D098F-FAED-4D36-857F-A5F87DEC2148}"/>
          </ac:picMkLst>
        </pc:picChg>
      </pc:sldChg>
      <pc:sldChg chg="modSp modNotesTx">
        <pc:chgData name="Matthew Downie" userId="6775a1c7-fbc0-4fc1-a06a-d492d806fc4c" providerId="ADAL" clId="{004A5D8A-D501-4F1F-9A91-EF8B0013615C}" dt="2020-06-05T11:32:51.591" v="734" actId="20577"/>
        <pc:sldMkLst>
          <pc:docMk/>
          <pc:sldMk cId="452880270" sldId="266"/>
        </pc:sldMkLst>
        <pc:spChg chg="mod">
          <ac:chgData name="Matthew Downie" userId="6775a1c7-fbc0-4fc1-a06a-d492d806fc4c" providerId="ADAL" clId="{004A5D8A-D501-4F1F-9A91-EF8B0013615C}" dt="2020-06-05T11:24:17.124" v="408" actId="20577"/>
          <ac:spMkLst>
            <pc:docMk/>
            <pc:sldMk cId="452880270" sldId="266"/>
            <ac:spMk id="2" creationId="{15297E7D-5C3B-4D93-A743-1E27528774BF}"/>
          </ac:spMkLst>
        </pc:spChg>
        <pc:spChg chg="mod">
          <ac:chgData name="Matthew Downie" userId="6775a1c7-fbc0-4fc1-a06a-d492d806fc4c" providerId="ADAL" clId="{004A5D8A-D501-4F1F-9A91-EF8B0013615C}" dt="2020-06-05T11:28:39.584" v="675" actId="20577"/>
          <ac:spMkLst>
            <pc:docMk/>
            <pc:sldMk cId="452880270" sldId="266"/>
            <ac:spMk id="3" creationId="{DD185125-6C9E-4AB4-8F8A-757C0F996FD7}"/>
          </ac:spMkLst>
        </pc:spChg>
      </pc:sldChg>
      <pc:sldChg chg="del">
        <pc:chgData name="Matthew Downie" userId="6775a1c7-fbc0-4fc1-a06a-d492d806fc4c" providerId="ADAL" clId="{004A5D8A-D501-4F1F-9A91-EF8B0013615C}" dt="2020-06-05T11:18:35.175" v="0" actId="2696"/>
        <pc:sldMkLst>
          <pc:docMk/>
          <pc:sldMk cId="1889325102" sldId="267"/>
        </pc:sldMkLst>
      </pc:sldChg>
      <pc:sldChg chg="del">
        <pc:chgData name="Matthew Downie" userId="6775a1c7-fbc0-4fc1-a06a-d492d806fc4c" providerId="ADAL" clId="{004A5D8A-D501-4F1F-9A91-EF8B0013615C}" dt="2020-06-05T11:27:59.439" v="674" actId="2696"/>
        <pc:sldMkLst>
          <pc:docMk/>
          <pc:sldMk cId="2229666953" sldId="268"/>
        </pc:sldMkLst>
      </pc:sldChg>
      <pc:sldChg chg="del">
        <pc:chgData name="Matthew Downie" userId="6775a1c7-fbc0-4fc1-a06a-d492d806fc4c" providerId="ADAL" clId="{004A5D8A-D501-4F1F-9A91-EF8B0013615C}" dt="2020-06-05T11:34:41.224" v="736" actId="2696"/>
        <pc:sldMkLst>
          <pc:docMk/>
          <pc:sldMk cId="935853971" sldId="269"/>
        </pc:sldMkLst>
      </pc:sldChg>
      <pc:sldChg chg="del">
        <pc:chgData name="Matthew Downie" userId="6775a1c7-fbc0-4fc1-a06a-d492d806fc4c" providerId="ADAL" clId="{004A5D8A-D501-4F1F-9A91-EF8B0013615C}" dt="2020-06-05T12:29:35.897" v="2004" actId="2696"/>
        <pc:sldMkLst>
          <pc:docMk/>
          <pc:sldMk cId="644391414" sldId="274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428713959" sldId="276"/>
        </pc:sldMkLst>
      </pc:sldChg>
      <pc:sldChg chg="del">
        <pc:chgData name="Matthew Downie" userId="6775a1c7-fbc0-4fc1-a06a-d492d806fc4c" providerId="ADAL" clId="{004A5D8A-D501-4F1F-9A91-EF8B0013615C}" dt="2020-06-05T12:16:10.419" v="1616" actId="2696"/>
        <pc:sldMkLst>
          <pc:docMk/>
          <pc:sldMk cId="1271070637" sldId="277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1414685540" sldId="277"/>
        </pc:sldMkLst>
      </pc:sldChg>
      <pc:sldChg chg="add del">
        <pc:chgData name="Matthew Downie" userId="6775a1c7-fbc0-4fc1-a06a-d492d806fc4c" providerId="ADAL" clId="{004A5D8A-D501-4F1F-9A91-EF8B0013615C}" dt="2020-06-05T12:16:11.559" v="1617" actId="2696"/>
        <pc:sldMkLst>
          <pc:docMk/>
          <pc:sldMk cId="3733537810" sldId="278"/>
        </pc:sldMkLst>
      </pc:sldChg>
      <pc:sldChg chg="add del">
        <pc:chgData name="Matthew Downie" userId="6775a1c7-fbc0-4fc1-a06a-d492d806fc4c" providerId="ADAL" clId="{004A5D8A-D501-4F1F-9A91-EF8B0013615C}" dt="2020-06-05T12:15:00.152" v="1614"/>
        <pc:sldMkLst>
          <pc:docMk/>
          <pc:sldMk cId="2723105248" sldId="279"/>
        </pc:sldMkLst>
      </pc:sldChg>
      <pc:sldChg chg="modSp del">
        <pc:chgData name="Matthew Downie" userId="6775a1c7-fbc0-4fc1-a06a-d492d806fc4c" providerId="ADAL" clId="{004A5D8A-D501-4F1F-9A91-EF8B0013615C}" dt="2020-06-05T12:40:28.694" v="2029"/>
        <pc:sldMkLst>
          <pc:docMk/>
          <pc:sldMk cId="3346029620" sldId="591"/>
        </pc:sldMkLst>
        <pc:spChg chg="mod">
          <ac:chgData name="Matthew Downie" userId="6775a1c7-fbc0-4fc1-a06a-d492d806fc4c" providerId="ADAL" clId="{004A5D8A-D501-4F1F-9A91-EF8B0013615C}" dt="2020-06-05T12:40:28.694" v="2029"/>
          <ac:spMkLst>
            <pc:docMk/>
            <pc:sldMk cId="3346029620" sldId="591"/>
            <ac:spMk id="4" creationId="{28F0C520-54EA-48EE-8C38-A030A6E5976D}"/>
          </ac:spMkLst>
        </pc:spChg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3348050613" sldId="592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2892272925" sldId="608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3502293207" sldId="628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1802026642" sldId="630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2667356253" sldId="662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279454233" sldId="666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1231175165" sldId="667"/>
        </pc:sldMkLst>
      </pc:sldChg>
      <pc:sldChg chg="modSp del">
        <pc:chgData name="Matthew Downie" userId="6775a1c7-fbc0-4fc1-a06a-d492d806fc4c" providerId="ADAL" clId="{004A5D8A-D501-4F1F-9A91-EF8B0013615C}" dt="2020-06-05T12:40:28.694" v="2029"/>
        <pc:sldMkLst>
          <pc:docMk/>
          <pc:sldMk cId="467346739" sldId="668"/>
        </pc:sldMkLst>
        <pc:spChg chg="mod">
          <ac:chgData name="Matthew Downie" userId="6775a1c7-fbc0-4fc1-a06a-d492d806fc4c" providerId="ADAL" clId="{004A5D8A-D501-4F1F-9A91-EF8B0013615C}" dt="2020-06-05T12:40:28.694" v="2029"/>
          <ac:spMkLst>
            <pc:docMk/>
            <pc:sldMk cId="467346739" sldId="668"/>
            <ac:spMk id="11" creationId="{25EDDAFC-1AAB-40DD-9EBF-BB8DA75A357B}"/>
          </ac:spMkLst>
        </pc:spChg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4273433311" sldId="680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697223660" sldId="681"/>
        </pc:sldMkLst>
      </pc:sldChg>
      <pc:sldChg chg="del">
        <pc:chgData name="Matthew Downie" userId="6775a1c7-fbc0-4fc1-a06a-d492d806fc4c" providerId="ADAL" clId="{004A5D8A-D501-4F1F-9A91-EF8B0013615C}" dt="2020-06-05T12:40:28.694" v="2029"/>
        <pc:sldMkLst>
          <pc:docMk/>
          <pc:sldMk cId="3019153632" sldId="682"/>
        </pc:sldMkLst>
      </pc:sldChg>
      <pc:sldMasterChg chg="delSldLayout">
        <pc:chgData name="Matthew Downie" userId="6775a1c7-fbc0-4fc1-a06a-d492d806fc4c" providerId="ADAL" clId="{004A5D8A-D501-4F1F-9A91-EF8B0013615C}" dt="2020-06-05T12:16:11.564" v="1618" actId="2696"/>
        <pc:sldMasterMkLst>
          <pc:docMk/>
          <pc:sldMasterMk cId="916934120" sldId="2147483648"/>
        </pc:sldMasterMkLst>
        <pc:sldLayoutChg chg="del">
          <pc:chgData name="Matthew Downie" userId="6775a1c7-fbc0-4fc1-a06a-d492d806fc4c" providerId="ADAL" clId="{004A5D8A-D501-4F1F-9A91-EF8B0013615C}" dt="2020-06-05T12:16:11.564" v="1618" actId="2696"/>
          <pc:sldLayoutMkLst>
            <pc:docMk/>
            <pc:sldMasterMk cId="916934120" sldId="2147483648"/>
            <pc:sldLayoutMk cId="1029259819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E5E26-E996-4CE4-868B-E1697D066CB4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20FB-E366-40DE-99EC-935D10156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sis.org.uk/ending-homelessness/resources-for-practitioners/covid-19-transition-plannin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en-GB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A09EA-73F2-4A54-B8F6-85B5DFE72B4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20FB-E366-40DE-99EC-935D10156C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1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*see here  for tools and guidance for local government: </a:t>
            </a:r>
            <a:r>
              <a:rPr lang="en-GB" dirty="0">
                <a:hlinkClick r:id="rId3"/>
              </a:rPr>
              <a:t>https://www.crisis.org.uk/ending-homelessness/resources-for-practitioners/covid-19-transition-planning/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20FB-E366-40DE-99EC-935D10156C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5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20FB-E366-40DE-99EC-935D10156C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0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BF84-E753-48B7-8A18-A01415692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A23F9-AF2F-4F83-B4EB-F9CC1132B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10115-00B1-41A5-A2DE-8082BA38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77FC-6D68-4807-A75F-A0318E87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C428D-F5E3-4944-AFFC-DB60D391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F68D-3993-4D5F-B725-79FD093A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9BD7B-197E-4E1C-8A92-22881919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F4222-850B-493C-96FA-7E36FBF1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64E32-170C-4723-B9CE-22F913C8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510E-92EC-4066-804C-D3A96188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1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F4E89-80F6-4D43-B2B6-8052F4440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0B868-2A2C-4BB0-BB14-053242B3E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1325-DEC2-4901-A219-05D2E342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EF757-D3A9-4247-AEA0-F6DA0031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B366E-FB6E-49A9-94B8-470DDE70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6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1228725"/>
            <a:ext cx="1168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3201" y="2531222"/>
            <a:ext cx="11316769" cy="1831377"/>
          </a:xfrm>
        </p:spPr>
        <p:txBody>
          <a:bodyPr>
            <a:noAutofit/>
          </a:bodyPr>
          <a:lstStyle>
            <a:lvl1pPr algn="ctr">
              <a:defRPr sz="70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3203" y="4541897"/>
            <a:ext cx="11316768" cy="3889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Museo 500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35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0401-B1AF-44EC-8322-57EC19D4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7ED88-3B84-4E00-8A75-777AE422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3DDA-491E-47C5-8817-71C4458B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DC52-2400-4A80-B1D9-ECA4370A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1A24-CA78-47E3-9087-78CD582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1368-8038-41F3-B285-A3960B08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95B13-61EE-4286-A93F-5259D4CDA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7316-34CE-4B11-88DD-B88546AB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6B52A-A455-4981-A391-6A150568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34498-3126-4279-A128-FC028B49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8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4567-BA01-47E9-9B02-85C51369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798A-756D-461A-AB78-CCBB303B7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5DCC2-636E-4B5B-B0B4-605FB8BB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616C-0619-48DC-B24D-6D193379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3E14C-B259-4E3C-8045-5DC89539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BF9F-257F-4D5D-9DCB-29D59AA4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5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AA50-9B6E-4FB1-AFAD-F63FAB75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3EE62-D818-4FB2-B54E-F459917C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195A5-B7B3-4612-99E7-5BF9726F5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C9EF-961C-44D3-8F3C-8AE0CDBCF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A55C4-AFF9-45C2-A92B-9B886004A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DE357-451B-4B8C-A0F7-9663572D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6AC85-576B-4760-BB60-99189E7D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A21D9-DC7F-42EE-8EEB-8F0D8236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7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F12D-1940-4D4D-A82F-9F33EA82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AB8CB-2AEA-4814-BBD9-BE082B9B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7C10C-AB4E-4859-8859-AA74E836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5431-46D8-4E8E-8B6F-FE45D284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3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F880C-9492-418E-BA75-C5DD0756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25DAE-D69F-4869-A4CF-81641824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B380-2537-41F8-A0CD-01A68A00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0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7A59-5A55-4569-B970-6DCA459F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89DD-000C-4EEA-8D88-26365822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B961A-2F25-423A-9061-85A13CC5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625A-4654-49F5-B482-9438D6F9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992D0-3E36-4FE6-AA24-172504BB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42095-BA22-4269-AF2F-52F976D3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6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7E7-F9B2-4CE1-A3FF-E4CD1471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D483C-0557-4775-9A68-6B321303C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5523A-1810-4F65-8F61-52DAE5B5A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4671C-5DA5-4429-B9BE-66547134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265ED-BA8A-4871-B24D-D6E6BC86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C6CF9-C783-4288-AD11-22B73794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1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41D62-94AE-420F-B51B-267512D1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0BFF2-C70F-44F2-8010-D454935F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6B6F-2407-4924-8708-BE78EF7A6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35D2-33F7-4534-90B5-2FFDE28F771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84823-111A-4546-B4BA-2A6F231E3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D57E-562B-48E1-A4C6-5288AB74E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5DE9-14A5-4130-9785-6A11D5280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3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692554" y="2693612"/>
            <a:ext cx="11317288" cy="1830388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  <a:latin typeface="Museo 500" panose="02000000000000000000" pitchFamily="50" charset="0"/>
              </a:rPr>
              <a:t>	</a:t>
            </a: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578369" y="3219869"/>
            <a:ext cx="11317288" cy="2796618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Museo 300" panose="02000000000000000000" pitchFamily="50" charset="0"/>
              </a:rPr>
              <a:t>After the pandemic…</a:t>
            </a:r>
          </a:p>
          <a:p>
            <a:endParaRPr lang="en-GB" sz="4800" b="1" dirty="0">
              <a:solidFill>
                <a:schemeClr val="bg1"/>
              </a:solidFill>
              <a:latin typeface="Museo 300" panose="02000000000000000000" pitchFamily="50" charset="0"/>
            </a:endParaRPr>
          </a:p>
          <a:p>
            <a:r>
              <a:rPr lang="en-US" dirty="0"/>
              <a:t>Campaigning for the beginning of end of homelessness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0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247A0-1CA5-43F5-9496-BE7F4E645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6E1F-9736-4321-A42A-21B60692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Museo 500" panose="02000000000000000000" pitchFamily="50" charset="0"/>
              </a:rPr>
              <a:t>Over the last 10 weeks…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641A-B94D-420F-B97B-0AF2038A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23" y="2279016"/>
            <a:ext cx="6282817" cy="43430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300" dirty="0"/>
          </a:p>
          <a:p>
            <a:r>
              <a:rPr lang="en-GB" sz="2200" dirty="0"/>
              <a:t>15,000+ people moved off the street, shelters, etc.</a:t>
            </a:r>
          </a:p>
          <a:p>
            <a:r>
              <a:rPr lang="en-GB" sz="2200" dirty="0"/>
              <a:t>£1bn investment into Housing Benefit</a:t>
            </a:r>
          </a:p>
          <a:p>
            <a:r>
              <a:rPr lang="en-GB" sz="2200" dirty="0"/>
              <a:t>Domestic abuse survivors given right to rehousing</a:t>
            </a:r>
          </a:p>
          <a:p>
            <a:r>
              <a:rPr lang="en-GB" sz="2200" dirty="0"/>
              <a:t>Suspension of evictions from the PRS, and from asylum accommodation</a:t>
            </a:r>
          </a:p>
          <a:p>
            <a:r>
              <a:rPr lang="en-GB" sz="2200" dirty="0"/>
              <a:t>Legal tests for migrant populations suspended</a:t>
            </a:r>
          </a:p>
          <a:p>
            <a:r>
              <a:rPr lang="en-GB" sz="2200" dirty="0"/>
              <a:t>Scottish and Welsh governments have seized the moment to fast-track plans to end homelessness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DC558-0E23-469A-A1F8-86FB4EB69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3" r="2833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348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1B84-D2B2-4EAE-8491-78A5C909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Museo 500" panose="02000000000000000000" pitchFamily="50" charset="0"/>
              </a:rPr>
              <a:t>But in less than one month…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0D07-EE06-4293-A7F5-A8F74BD0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15,000 in England people will either be housed… or not. </a:t>
            </a:r>
          </a:p>
          <a:p>
            <a:r>
              <a:rPr lang="en-GB" sz="2400" dirty="0"/>
              <a:t>This is a month unlike any other in the fight against homelessness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929B4-82B9-4728-ADBE-DFD139750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8" r="19947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745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7E7D-5C3B-4D93-A743-1E27528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Museo 500" panose="02000000000000000000" pitchFamily="50" charset="0"/>
              </a:rPr>
              <a:t>Changing your own organisation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8C83-4406-4A4C-8D40-F9A41D15A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6" r="14685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5125-6C9E-4AB4-8F8A-757C0F99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en-GB" sz="2400" dirty="0"/>
              <a:t>Two new Housing First programmes (London and Newcastle)</a:t>
            </a:r>
          </a:p>
          <a:p>
            <a:r>
              <a:rPr lang="en-GB" sz="2400" dirty="0"/>
              <a:t>Grant programme for 200+ local NGOs</a:t>
            </a:r>
          </a:p>
          <a:p>
            <a:r>
              <a:rPr lang="en-GB" sz="2400" dirty="0"/>
              <a:t>A new grant scheme for service transition</a:t>
            </a:r>
          </a:p>
          <a:p>
            <a:r>
              <a:rPr lang="en-GB" sz="2400" dirty="0"/>
              <a:t>Direct help to local government*</a:t>
            </a:r>
          </a:p>
          <a:p>
            <a:r>
              <a:rPr lang="en-GB" sz="2400" dirty="0"/>
              <a:t>Investment in resettlement workers across a range of cities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5288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205E-16AA-484C-9918-9B32571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Museo 500" panose="02000000000000000000" pitchFamily="50" charset="0"/>
              </a:rPr>
              <a:t>What are we asking for?</a:t>
            </a:r>
            <a:endParaRPr lang="en-GB">
              <a:latin typeface="Museo 500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F3EA-0452-455E-80EC-AF32E389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4" y="2279017"/>
            <a:ext cx="6066586" cy="4372505"/>
          </a:xfrm>
        </p:spPr>
        <p:txBody>
          <a:bodyPr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Emergency legislation to halt evictions and provide housing for those homeless in the pandemic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National roll-out of Housing First across England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Suspension of legal barriers for people from outside the 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D098F-FAED-4D36-857F-A5F87DEC2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r="20164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071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20F3-9F74-47D1-A5A5-D69F4FE7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Museo 500" panose="02000000000000000000" pitchFamily="50" charset="0"/>
              </a:rPr>
              <a:t>Solutions focussed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F6603-4AD8-4F78-B6B4-C122291B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820780" cy="4166027"/>
          </a:xfrm>
        </p:spPr>
        <p:txBody>
          <a:bodyPr anchor="t">
            <a:normAutofit/>
          </a:bodyPr>
          <a:lstStyle/>
          <a:p>
            <a:r>
              <a:rPr lang="en-GB" sz="3200" dirty="0"/>
              <a:t>A fully drafted Homelessness (Covid-19 Response) Bill </a:t>
            </a:r>
          </a:p>
          <a:p>
            <a:r>
              <a:rPr lang="en-GB" sz="3200" dirty="0"/>
              <a:t>Modelling of the services needed and the costs of them</a:t>
            </a:r>
          </a:p>
          <a:p>
            <a:r>
              <a:rPr lang="en-GB" sz="3200" dirty="0"/>
              <a:t>Cross-party political supporters</a:t>
            </a:r>
          </a:p>
          <a:p>
            <a:r>
              <a:rPr lang="en-GB" sz="3200" dirty="0"/>
              <a:t>A constituency of public and specialist support for the campaign</a:t>
            </a:r>
          </a:p>
          <a:p>
            <a:endParaRPr lang="en-GB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1A9D0-F971-42FC-B34D-760ABAFF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64" y="-2"/>
            <a:ext cx="5026613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137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5CC4F08BBA54EADE6C0C4B217F372" ma:contentTypeVersion="9" ma:contentTypeDescription="Create a new document." ma:contentTypeScope="" ma:versionID="7881db57648a08bc9f49da9731d7a15b">
  <xsd:schema xmlns:xsd="http://www.w3.org/2001/XMLSchema" xmlns:xs="http://www.w3.org/2001/XMLSchema" xmlns:p="http://schemas.microsoft.com/office/2006/metadata/properties" xmlns:ns3="4ca60979-69d2-4a76-828c-b3c47a16ad7a" xmlns:ns4="e0181d13-113d-4f70-90cf-5fef700cb4f1" targetNamespace="http://schemas.microsoft.com/office/2006/metadata/properties" ma:root="true" ma:fieldsID="0c4a783e7088803bc60218042423112a" ns3:_="" ns4:_="">
    <xsd:import namespace="4ca60979-69d2-4a76-828c-b3c47a16ad7a"/>
    <xsd:import namespace="e0181d13-113d-4f70-90cf-5fef700cb4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60979-69d2-4a76-828c-b3c47a16ad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81d13-113d-4f70-90cf-5fef700cb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B67CD-84A6-41EE-951D-2652C72DB3F5}">
  <ds:schemaRefs>
    <ds:schemaRef ds:uri="4ca60979-69d2-4a76-828c-b3c47a16ad7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0181d13-113d-4f70-90cf-5fef700cb4f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522D8E-E96A-4BD4-A2AE-A9AB7AA33F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5CDCF-4E27-4D61-B179-1B69BF2CA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60979-69d2-4a76-828c-b3c47a16ad7a"/>
    <ds:schemaRef ds:uri="e0181d13-113d-4f70-90cf-5fef700cb4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252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Museo 300</vt:lpstr>
      <vt:lpstr>Museo 500</vt:lpstr>
      <vt:lpstr>Office Theme</vt:lpstr>
      <vt:lpstr> </vt:lpstr>
      <vt:lpstr>PowerPoint Presentation</vt:lpstr>
      <vt:lpstr>Over the last 10 weeks…</vt:lpstr>
      <vt:lpstr>But in less than one month…</vt:lpstr>
      <vt:lpstr>Changing your own organisation</vt:lpstr>
      <vt:lpstr>What are we asking for?</vt:lpstr>
      <vt:lpstr>Solutions focussed advocacy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Matthew Downie</dc:creator>
  <cp:lastModifiedBy>Matthew Downie</cp:lastModifiedBy>
  <cp:revision>1</cp:revision>
  <dcterms:created xsi:type="dcterms:W3CDTF">2020-06-05T12:19:13Z</dcterms:created>
  <dcterms:modified xsi:type="dcterms:W3CDTF">2020-06-05T16:03:03Z</dcterms:modified>
</cp:coreProperties>
</file>